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256" r:id="rId2"/>
    <p:sldId id="318" r:id="rId3"/>
    <p:sldId id="32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38" r:id="rId12"/>
    <p:sldId id="319" r:id="rId13"/>
    <p:sldId id="327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29" r:id="rId23"/>
    <p:sldId id="339" r:id="rId24"/>
    <p:sldId id="341" r:id="rId25"/>
    <p:sldId id="340" r:id="rId26"/>
    <p:sldId id="342" r:id="rId27"/>
    <p:sldId id="344" r:id="rId28"/>
    <p:sldId id="345" r:id="rId29"/>
    <p:sldId id="343" r:id="rId30"/>
    <p:sldId id="347" r:id="rId31"/>
    <p:sldId id="348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3" r:id="rId45"/>
    <p:sldId id="362" r:id="rId46"/>
    <p:sldId id="364" r:id="rId47"/>
    <p:sldId id="365" r:id="rId48"/>
    <p:sldId id="366" r:id="rId49"/>
    <p:sldId id="367" r:id="rId50"/>
    <p:sldId id="368" r:id="rId51"/>
    <p:sldId id="372" r:id="rId52"/>
    <p:sldId id="370" r:id="rId53"/>
    <p:sldId id="37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F"/>
    <a:srgbClr val="FFFFFF"/>
    <a:srgbClr val="006640"/>
    <a:srgbClr val="127755"/>
    <a:srgbClr val="4E57A5"/>
    <a:srgbClr val="44A3BD"/>
    <a:srgbClr val="409659"/>
    <a:srgbClr val="00311E"/>
    <a:srgbClr val="BCC922"/>
    <a:srgbClr val="DED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29" autoAdjust="0"/>
    <p:restoredTop sz="88351" autoAdjust="0"/>
  </p:normalViewPr>
  <p:slideViewPr>
    <p:cSldViewPr snapToGrid="0">
      <p:cViewPr varScale="1">
        <p:scale>
          <a:sx n="69" d="100"/>
          <a:sy n="69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2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유란 " userId="9b78cc58-c363-4f7e-afaf-cf101069adac" providerId="ADAL" clId="{7F0C68C4-9B3E-48BB-8618-BC93EA8E7095}"/>
    <pc:docChg chg="custSel modSld">
      <pc:chgData name="오유란 " userId="9b78cc58-c363-4f7e-afaf-cf101069adac" providerId="ADAL" clId="{7F0C68C4-9B3E-48BB-8618-BC93EA8E7095}" dt="2018-11-28T05:41:57.505" v="37" actId="20577"/>
      <pc:docMkLst>
        <pc:docMk/>
      </pc:docMkLst>
      <pc:sldChg chg="modSp">
        <pc:chgData name="오유란 " userId="9b78cc58-c363-4f7e-afaf-cf101069adac" providerId="ADAL" clId="{7F0C68C4-9B3E-48BB-8618-BC93EA8E7095}" dt="2018-11-28T05:41:57.505" v="37" actId="20577"/>
        <pc:sldMkLst>
          <pc:docMk/>
          <pc:sldMk cId="2704642291" sldId="365"/>
        </pc:sldMkLst>
        <pc:spChg chg="mod">
          <ac:chgData name="오유란 " userId="9b78cc58-c363-4f7e-afaf-cf101069adac" providerId="ADAL" clId="{7F0C68C4-9B3E-48BB-8618-BC93EA8E7095}" dt="2018-11-28T05:41:57.505" v="37" actId="20577"/>
          <ac:spMkLst>
            <pc:docMk/>
            <pc:sldMk cId="2704642291" sldId="365"/>
            <ac:spMk id="5" creationId="{F3C351BD-FA26-446F-8E73-FD48F081F3D2}"/>
          </ac:spMkLst>
        </pc:spChg>
      </pc:sldChg>
    </pc:docChg>
  </pc:docChgLst>
  <pc:docChgLst>
    <pc:chgData name="오유란(컴퓨터공학전공)" userId="9b78cc58-c363-4f7e-afaf-cf101069adac" providerId="ADAL" clId="{9B04D48A-9CB7-45FD-AF9F-3706070E44B6}"/>
    <pc:docChg chg="undo custSel addSld delSld modSld sldOrd">
      <pc:chgData name="오유란(컴퓨터공학전공)" userId="9b78cc58-c363-4f7e-afaf-cf101069adac" providerId="ADAL" clId="{9B04D48A-9CB7-45FD-AF9F-3706070E44B6}" dt="2018-11-28T04:40:24.386" v="6043" actId="207"/>
      <pc:docMkLst>
        <pc:docMk/>
      </pc:docMkLst>
      <pc:sldChg chg="addSp delSp modSp">
        <pc:chgData name="오유란(컴퓨터공학전공)" userId="9b78cc58-c363-4f7e-afaf-cf101069adac" providerId="ADAL" clId="{9B04D48A-9CB7-45FD-AF9F-3706070E44B6}" dt="2018-11-28T02:06:36.288" v="129" actId="1076"/>
        <pc:sldMkLst>
          <pc:docMk/>
          <pc:sldMk cId="353634313" sldId="318"/>
        </pc:sldMkLst>
        <pc:spChg chg="add mod">
          <ac:chgData name="오유란(컴퓨터공학전공)" userId="9b78cc58-c363-4f7e-afaf-cf101069adac" providerId="ADAL" clId="{9B04D48A-9CB7-45FD-AF9F-3706070E44B6}" dt="2018-11-28T02:05:55.359" v="127" actId="113"/>
          <ac:spMkLst>
            <pc:docMk/>
            <pc:sldMk cId="353634313" sldId="318"/>
            <ac:spMk id="12" creationId="{76BEBF84-0B08-4B16-A021-36CF48DAD6E9}"/>
          </ac:spMkLst>
        </pc:spChg>
        <pc:spChg chg="add mod">
          <ac:chgData name="오유란(컴퓨터공학전공)" userId="9b78cc58-c363-4f7e-afaf-cf101069adac" providerId="ADAL" clId="{9B04D48A-9CB7-45FD-AF9F-3706070E44B6}" dt="2018-11-28T02:06:36.288" v="129" actId="1076"/>
          <ac:spMkLst>
            <pc:docMk/>
            <pc:sldMk cId="353634313" sldId="318"/>
            <ac:spMk id="13" creationId="{CE6E00C4-1587-4C08-B599-1787567F918F}"/>
          </ac:spMkLst>
        </pc:spChg>
        <pc:picChg chg="mod">
          <ac:chgData name="오유란(컴퓨터공학전공)" userId="9b78cc58-c363-4f7e-afaf-cf101069adac" providerId="ADAL" clId="{9B04D48A-9CB7-45FD-AF9F-3706070E44B6}" dt="2018-11-28T02:05:09.668" v="14" actId="1076"/>
          <ac:picMkLst>
            <pc:docMk/>
            <pc:sldMk cId="353634313" sldId="318"/>
            <ac:picMk id="10" creationId="{F5B345CE-3480-4C21-B4BF-01C8CF23754F}"/>
          </ac:picMkLst>
        </pc:picChg>
        <pc:picChg chg="del">
          <ac:chgData name="오유란(컴퓨터공학전공)" userId="9b78cc58-c363-4f7e-afaf-cf101069adac" providerId="ADAL" clId="{9B04D48A-9CB7-45FD-AF9F-3706070E44B6}" dt="2018-11-28T02:05:03.464" v="13" actId="478"/>
          <ac:picMkLst>
            <pc:docMk/>
            <pc:sldMk cId="353634313" sldId="318"/>
            <ac:picMk id="1026" creationId="{8CA93B6D-F4B9-455E-888C-7975FBE1B986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2:51.041" v="250" actId="478"/>
        <pc:sldMkLst>
          <pc:docMk/>
          <pc:sldMk cId="2346999250" sldId="319"/>
        </pc:sldMkLst>
        <pc:spChg chg="del">
          <ac:chgData name="오유란(컴퓨터공학전공)" userId="9b78cc58-c363-4f7e-afaf-cf101069adac" providerId="ADAL" clId="{9B04D48A-9CB7-45FD-AF9F-3706070E44B6}" dt="2018-11-28T02:12:47.327" v="249" actId="478"/>
          <ac:spMkLst>
            <pc:docMk/>
            <pc:sldMk cId="2346999250" sldId="319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51.041" v="250" actId="478"/>
          <ac:spMkLst>
            <pc:docMk/>
            <pc:sldMk cId="2346999250" sldId="319"/>
            <ac:spMk id="4" creationId="{E3C3428C-C438-4F87-8A9D-96CE64239899}"/>
          </ac:spMkLst>
        </pc:spChg>
        <pc:spChg chg="del topLvl">
          <ac:chgData name="오유란(컴퓨터공학전공)" userId="9b78cc58-c363-4f7e-afaf-cf101069adac" providerId="ADAL" clId="{9B04D48A-9CB7-45FD-AF9F-3706070E44B6}" dt="2018-11-28T02:09:45.662" v="162" actId="478"/>
          <ac:spMkLst>
            <pc:docMk/>
            <pc:sldMk cId="2346999250" sldId="319"/>
            <ac:spMk id="8" creationId="{F6D51740-6250-4C13-A193-779132D969DF}"/>
          </ac:spMkLst>
        </pc:spChg>
        <pc:grpChg chg="del">
          <ac:chgData name="오유란(컴퓨터공학전공)" userId="9b78cc58-c363-4f7e-afaf-cf101069adac" providerId="ADAL" clId="{9B04D48A-9CB7-45FD-AF9F-3706070E44B6}" dt="2018-11-28T02:09:45.662" v="162" actId="478"/>
          <ac:grpSpMkLst>
            <pc:docMk/>
            <pc:sldMk cId="2346999250" sldId="319"/>
            <ac:grpSpMk id="9" creationId="{61777C45-0B2D-4342-AA6D-60E6D2F2D424}"/>
          </ac:grpSpMkLst>
        </pc:grpChg>
        <pc:picChg chg="topLvl">
          <ac:chgData name="오유란(컴퓨터공학전공)" userId="9b78cc58-c363-4f7e-afaf-cf101069adac" providerId="ADAL" clId="{9B04D48A-9CB7-45FD-AF9F-3706070E44B6}" dt="2018-11-28T02:09:45.662" v="162" actId="478"/>
          <ac:picMkLst>
            <pc:docMk/>
            <pc:sldMk cId="2346999250" sldId="319"/>
            <ac:picMk id="7" creationId="{69489562-8EE5-4ED3-9402-F24AEF051444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1:34.827" v="226" actId="207"/>
        <pc:sldMkLst>
          <pc:docMk/>
          <pc:sldMk cId="971768523" sldId="320"/>
        </pc:sldMkLst>
        <pc:spChg chg="del">
          <ac:chgData name="오유란(컴퓨터공학전공)" userId="9b78cc58-c363-4f7e-afaf-cf101069adac" providerId="ADAL" clId="{9B04D48A-9CB7-45FD-AF9F-3706070E44B6}" dt="2018-11-28T02:11:30.288" v="222" actId="478"/>
          <ac:spMkLst>
            <pc:docMk/>
            <pc:sldMk cId="971768523" sldId="320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1:34.460" v="225" actId="478"/>
          <ac:spMkLst>
            <pc:docMk/>
            <pc:sldMk cId="971768523" sldId="320"/>
            <ac:spMk id="9" creationId="{898F053E-A6EA-43B8-A85C-292BC6C546B5}"/>
          </ac:spMkLst>
        </pc:spChg>
        <pc:spChg chg="add del">
          <ac:chgData name="오유란(컴퓨터공학전공)" userId="9b78cc58-c363-4f7e-afaf-cf101069adac" providerId="ADAL" clId="{9B04D48A-9CB7-45FD-AF9F-3706070E44B6}" dt="2018-11-28T02:11:31.722" v="224" actId="207"/>
          <ac:spMkLst>
            <pc:docMk/>
            <pc:sldMk cId="971768523" sldId="320"/>
            <ac:spMk id="10" creationId="{3684364F-FCBB-4536-A7E8-AA325250F688}"/>
          </ac:spMkLst>
        </pc:spChg>
        <pc:spChg chg="add">
          <ac:chgData name="오유란(컴퓨터공학전공)" userId="9b78cc58-c363-4f7e-afaf-cf101069adac" providerId="ADAL" clId="{9B04D48A-9CB7-45FD-AF9F-3706070E44B6}" dt="2018-11-28T02:11:34.827" v="226" actId="207"/>
          <ac:spMkLst>
            <pc:docMk/>
            <pc:sldMk cId="971768523" sldId="320"/>
            <ac:spMk id="11" creationId="{E0A10688-0956-43F3-874C-B40DA3AA4322}"/>
          </ac:spMkLst>
        </pc:spChg>
        <pc:picChg chg="add mod">
          <ac:chgData name="오유란(컴퓨터공학전공)" userId="9b78cc58-c363-4f7e-afaf-cf101069adac" providerId="ADAL" clId="{9B04D48A-9CB7-45FD-AF9F-3706070E44B6}" dt="2018-11-28T02:07:49.172" v="139" actId="1076"/>
          <ac:picMkLst>
            <pc:docMk/>
            <pc:sldMk cId="971768523" sldId="320"/>
            <ac:picMk id="7" creationId="{4C3BC36A-1FC4-4D9C-B791-7D98FEA53AF4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1:44.732" v="230" actId="207"/>
        <pc:sldMkLst>
          <pc:docMk/>
          <pc:sldMk cId="3281705954" sldId="321"/>
        </pc:sldMkLst>
        <pc:spChg chg="del mod">
          <ac:chgData name="오유란(컴퓨터공학전공)" userId="9b78cc58-c363-4f7e-afaf-cf101069adac" providerId="ADAL" clId="{9B04D48A-9CB7-45FD-AF9F-3706070E44B6}" dt="2018-11-28T02:11:40.209" v="228" actId="478"/>
          <ac:spMkLst>
            <pc:docMk/>
            <pc:sldMk cId="3281705954" sldId="321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1:44.376" v="229" actId="478"/>
          <ac:spMkLst>
            <pc:docMk/>
            <pc:sldMk cId="3281705954" sldId="321"/>
            <ac:spMk id="9" creationId="{FB5ADBB6-38DF-4D26-A35F-181E830A0F73}"/>
          </ac:spMkLst>
        </pc:spChg>
        <pc:spChg chg="add">
          <ac:chgData name="오유란(컴퓨터공학전공)" userId="9b78cc58-c363-4f7e-afaf-cf101069adac" providerId="ADAL" clId="{9B04D48A-9CB7-45FD-AF9F-3706070E44B6}" dt="2018-11-28T02:11:44.732" v="230" actId="207"/>
          <ac:spMkLst>
            <pc:docMk/>
            <pc:sldMk cId="3281705954" sldId="321"/>
            <ac:spMk id="10" creationId="{AD74B43E-3E2F-4427-8D12-B9306F487C9B}"/>
          </ac:spMkLst>
        </pc:spChg>
        <pc:picChg chg="add mod">
          <ac:chgData name="오유란(컴퓨터공학전공)" userId="9b78cc58-c363-4f7e-afaf-cf101069adac" providerId="ADAL" clId="{9B04D48A-9CB7-45FD-AF9F-3706070E44B6}" dt="2018-11-28T02:08:04.004" v="143" actId="1076"/>
          <ac:picMkLst>
            <pc:docMk/>
            <pc:sldMk cId="3281705954" sldId="321"/>
            <ac:picMk id="7" creationId="{77C710EF-4428-4608-A2CB-F46CDEB919CA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1:51.592" v="233" actId="207"/>
        <pc:sldMkLst>
          <pc:docMk/>
          <pc:sldMk cId="3653281428" sldId="322"/>
        </pc:sldMkLst>
        <pc:spChg chg="del">
          <ac:chgData name="오유란(컴퓨터공학전공)" userId="9b78cc58-c363-4f7e-afaf-cf101069adac" providerId="ADAL" clId="{9B04D48A-9CB7-45FD-AF9F-3706070E44B6}" dt="2018-11-28T02:11:48.789" v="231" actId="478"/>
          <ac:spMkLst>
            <pc:docMk/>
            <pc:sldMk cId="3653281428" sldId="322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1:51.148" v="232" actId="478"/>
          <ac:spMkLst>
            <pc:docMk/>
            <pc:sldMk cId="3653281428" sldId="322"/>
            <ac:spMk id="10" creationId="{54358F3F-0BBA-4966-8116-5814ED234F1C}"/>
          </ac:spMkLst>
        </pc:spChg>
        <pc:spChg chg="add">
          <ac:chgData name="오유란(컴퓨터공학전공)" userId="9b78cc58-c363-4f7e-afaf-cf101069adac" providerId="ADAL" clId="{9B04D48A-9CB7-45FD-AF9F-3706070E44B6}" dt="2018-11-28T02:11:51.592" v="233" actId="207"/>
          <ac:spMkLst>
            <pc:docMk/>
            <pc:sldMk cId="3653281428" sldId="322"/>
            <ac:spMk id="11" creationId="{94FD13A4-C991-40D8-84FB-3E5D2C68B7E6}"/>
          </ac:spMkLst>
        </pc:spChg>
        <pc:picChg chg="add mod">
          <ac:chgData name="오유란(컴퓨터공학전공)" userId="9b78cc58-c363-4f7e-afaf-cf101069adac" providerId="ADAL" clId="{9B04D48A-9CB7-45FD-AF9F-3706070E44B6}" dt="2018-11-28T02:08:20.358" v="147" actId="1076"/>
          <ac:picMkLst>
            <pc:docMk/>
            <pc:sldMk cId="3653281428" sldId="322"/>
            <ac:picMk id="8" creationId="{37E0F0AF-40E7-4F53-AF2D-E2855D845374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2:05.319" v="236" actId="207"/>
        <pc:sldMkLst>
          <pc:docMk/>
          <pc:sldMk cId="372409499" sldId="323"/>
        </pc:sldMkLst>
        <pc:spChg chg="del">
          <ac:chgData name="오유란(컴퓨터공학전공)" userId="9b78cc58-c363-4f7e-afaf-cf101069adac" providerId="ADAL" clId="{9B04D48A-9CB7-45FD-AF9F-3706070E44B6}" dt="2018-11-28T02:12:01.348" v="234" actId="478"/>
          <ac:spMkLst>
            <pc:docMk/>
            <pc:sldMk cId="372409499" sldId="323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04.334" v="235" actId="478"/>
          <ac:spMkLst>
            <pc:docMk/>
            <pc:sldMk cId="372409499" sldId="323"/>
            <ac:spMk id="9" creationId="{82B4D489-BDB7-48E7-AD4D-2BD5F23ADF78}"/>
          </ac:spMkLst>
        </pc:spChg>
        <pc:spChg chg="add">
          <ac:chgData name="오유란(컴퓨터공학전공)" userId="9b78cc58-c363-4f7e-afaf-cf101069adac" providerId="ADAL" clId="{9B04D48A-9CB7-45FD-AF9F-3706070E44B6}" dt="2018-11-28T02:12:05.319" v="236" actId="207"/>
          <ac:spMkLst>
            <pc:docMk/>
            <pc:sldMk cId="372409499" sldId="323"/>
            <ac:spMk id="10" creationId="{06F08360-8F08-4B05-90EF-A974150C12E3}"/>
          </ac:spMkLst>
        </pc:spChg>
        <pc:picChg chg="add mod">
          <ac:chgData name="오유란(컴퓨터공학전공)" userId="9b78cc58-c363-4f7e-afaf-cf101069adac" providerId="ADAL" clId="{9B04D48A-9CB7-45FD-AF9F-3706070E44B6}" dt="2018-11-28T02:08:40.802" v="150" actId="1076"/>
          <ac:picMkLst>
            <pc:docMk/>
            <pc:sldMk cId="372409499" sldId="323"/>
            <ac:picMk id="7" creationId="{A78D17A8-6999-462D-943A-224DB10535FF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2:13.236" v="239" actId="207"/>
        <pc:sldMkLst>
          <pc:docMk/>
          <pc:sldMk cId="2413060403" sldId="324"/>
        </pc:sldMkLst>
        <pc:spChg chg="del">
          <ac:chgData name="오유란(컴퓨터공학전공)" userId="9b78cc58-c363-4f7e-afaf-cf101069adac" providerId="ADAL" clId="{9B04D48A-9CB7-45FD-AF9F-3706070E44B6}" dt="2018-11-28T02:12:10.634" v="237" actId="478"/>
          <ac:spMkLst>
            <pc:docMk/>
            <pc:sldMk cId="2413060403" sldId="324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12.853" v="238" actId="478"/>
          <ac:spMkLst>
            <pc:docMk/>
            <pc:sldMk cId="2413060403" sldId="324"/>
            <ac:spMk id="9" creationId="{5D8359C5-6312-4469-9C8E-213484711B37}"/>
          </ac:spMkLst>
        </pc:spChg>
        <pc:spChg chg="add">
          <ac:chgData name="오유란(컴퓨터공학전공)" userId="9b78cc58-c363-4f7e-afaf-cf101069adac" providerId="ADAL" clId="{9B04D48A-9CB7-45FD-AF9F-3706070E44B6}" dt="2018-11-28T02:12:13.236" v="239" actId="207"/>
          <ac:spMkLst>
            <pc:docMk/>
            <pc:sldMk cId="2413060403" sldId="324"/>
            <ac:spMk id="10" creationId="{41EF22AF-07A3-4BE0-92CE-FFEFE474D010}"/>
          </ac:spMkLst>
        </pc:spChg>
        <pc:picChg chg="add mod">
          <ac:chgData name="오유란(컴퓨터공학전공)" userId="9b78cc58-c363-4f7e-afaf-cf101069adac" providerId="ADAL" clId="{9B04D48A-9CB7-45FD-AF9F-3706070E44B6}" dt="2018-11-28T02:08:56.936" v="153" actId="14100"/>
          <ac:picMkLst>
            <pc:docMk/>
            <pc:sldMk cId="2413060403" sldId="324"/>
            <ac:picMk id="7" creationId="{65684924-C224-4883-BAF1-80F9AE9D7734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2:21.991" v="242" actId="207"/>
        <pc:sldMkLst>
          <pc:docMk/>
          <pc:sldMk cId="3991029977" sldId="325"/>
        </pc:sldMkLst>
        <pc:spChg chg="del">
          <ac:chgData name="오유란(컴퓨터공학전공)" userId="9b78cc58-c363-4f7e-afaf-cf101069adac" providerId="ADAL" clId="{9B04D48A-9CB7-45FD-AF9F-3706070E44B6}" dt="2018-11-28T02:12:18.719" v="240" actId="478"/>
          <ac:spMkLst>
            <pc:docMk/>
            <pc:sldMk cId="3991029977" sldId="325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21.616" v="241" actId="478"/>
          <ac:spMkLst>
            <pc:docMk/>
            <pc:sldMk cId="3991029977" sldId="325"/>
            <ac:spMk id="9" creationId="{5B620E6C-80CE-42AF-8684-23A48C9D98FC}"/>
          </ac:spMkLst>
        </pc:spChg>
        <pc:spChg chg="add">
          <ac:chgData name="오유란(컴퓨터공학전공)" userId="9b78cc58-c363-4f7e-afaf-cf101069adac" providerId="ADAL" clId="{9B04D48A-9CB7-45FD-AF9F-3706070E44B6}" dt="2018-11-28T02:12:21.991" v="242" actId="207"/>
          <ac:spMkLst>
            <pc:docMk/>
            <pc:sldMk cId="3991029977" sldId="325"/>
            <ac:spMk id="10" creationId="{7BB888E3-A6CA-4A1B-9256-2C24DAB02BC1}"/>
          </ac:spMkLst>
        </pc:spChg>
        <pc:picChg chg="add mod">
          <ac:chgData name="오유란(컴퓨터공학전공)" userId="9b78cc58-c363-4f7e-afaf-cf101069adac" providerId="ADAL" clId="{9B04D48A-9CB7-45FD-AF9F-3706070E44B6}" dt="2018-11-28T02:09:13.723" v="157" actId="1076"/>
          <ac:picMkLst>
            <pc:docMk/>
            <pc:sldMk cId="3991029977" sldId="325"/>
            <ac:picMk id="7" creationId="{0DA4ED70-A511-4EC9-9EAA-ABE721934DB8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2:32.707" v="245" actId="207"/>
        <pc:sldMkLst>
          <pc:docMk/>
          <pc:sldMk cId="2694720181" sldId="326"/>
        </pc:sldMkLst>
        <pc:spChg chg="del">
          <ac:chgData name="오유란(컴퓨터공학전공)" userId="9b78cc58-c363-4f7e-afaf-cf101069adac" providerId="ADAL" clId="{9B04D48A-9CB7-45FD-AF9F-3706070E44B6}" dt="2018-11-28T02:12:27.734" v="243" actId="478"/>
          <ac:spMkLst>
            <pc:docMk/>
            <pc:sldMk cId="2694720181" sldId="326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32.181" v="244" actId="478"/>
          <ac:spMkLst>
            <pc:docMk/>
            <pc:sldMk cId="2694720181" sldId="326"/>
            <ac:spMk id="9" creationId="{1301C5D9-18D9-4810-BD38-BA0A3FAE1D11}"/>
          </ac:spMkLst>
        </pc:spChg>
        <pc:spChg chg="add">
          <ac:chgData name="오유란(컴퓨터공학전공)" userId="9b78cc58-c363-4f7e-afaf-cf101069adac" providerId="ADAL" clId="{9B04D48A-9CB7-45FD-AF9F-3706070E44B6}" dt="2018-11-28T02:12:32.707" v="245" actId="207"/>
          <ac:spMkLst>
            <pc:docMk/>
            <pc:sldMk cId="2694720181" sldId="326"/>
            <ac:spMk id="10" creationId="{BE168107-DEB7-455D-ACD2-C99BF18B1BCE}"/>
          </ac:spMkLst>
        </pc:spChg>
        <pc:picChg chg="add mod">
          <ac:chgData name="오유란(컴퓨터공학전공)" userId="9b78cc58-c363-4f7e-afaf-cf101069adac" providerId="ADAL" clId="{9B04D48A-9CB7-45FD-AF9F-3706070E44B6}" dt="2018-11-28T02:09:28.153" v="161" actId="1076"/>
          <ac:picMkLst>
            <pc:docMk/>
            <pc:sldMk cId="2694720181" sldId="326"/>
            <ac:picMk id="7" creationId="{09FDBAC9-324E-4FDC-825D-565528CD7DD8}"/>
          </ac:picMkLst>
        </pc:picChg>
      </pc:sldChg>
      <pc:sldChg chg="modSp">
        <pc:chgData name="오유란(컴퓨터공학전공)" userId="9b78cc58-c363-4f7e-afaf-cf101069adac" providerId="ADAL" clId="{9B04D48A-9CB7-45FD-AF9F-3706070E44B6}" dt="2018-11-28T02:12:55.547" v="252" actId="20577"/>
        <pc:sldMkLst>
          <pc:docMk/>
          <pc:sldMk cId="1578744168" sldId="327"/>
        </pc:sldMkLst>
        <pc:spChg chg="mod">
          <ac:chgData name="오유란(컴퓨터공학전공)" userId="9b78cc58-c363-4f7e-afaf-cf101069adac" providerId="ADAL" clId="{9B04D48A-9CB7-45FD-AF9F-3706070E44B6}" dt="2018-11-28T02:12:55.547" v="252" actId="20577"/>
          <ac:spMkLst>
            <pc:docMk/>
            <pc:sldMk cId="1578744168" sldId="327"/>
            <ac:spMk id="2" creationId="{27DA189A-20EA-4EA1-8853-D244FB80FB41}"/>
          </ac:spMkLst>
        </pc:spChg>
      </pc:sldChg>
      <pc:sldChg chg="addSp modSp">
        <pc:chgData name="오유란(컴퓨터공학전공)" userId="9b78cc58-c363-4f7e-afaf-cf101069adac" providerId="ADAL" clId="{9B04D48A-9CB7-45FD-AF9F-3706070E44B6}" dt="2018-11-28T02:11:20.986" v="221" actId="14100"/>
        <pc:sldMkLst>
          <pc:docMk/>
          <pc:sldMk cId="2292896625" sldId="328"/>
        </pc:sldMkLst>
        <pc:spChg chg="mod">
          <ac:chgData name="오유란(컴퓨터공학전공)" userId="9b78cc58-c363-4f7e-afaf-cf101069adac" providerId="ADAL" clId="{9B04D48A-9CB7-45FD-AF9F-3706070E44B6}" dt="2018-11-28T02:11:20.986" v="221" actId="14100"/>
          <ac:spMkLst>
            <pc:docMk/>
            <pc:sldMk cId="2292896625" sldId="328"/>
            <ac:spMk id="2" creationId="{27DA189A-20EA-4EA1-8853-D244FB80FB41}"/>
          </ac:spMkLst>
        </pc:spChg>
        <pc:picChg chg="add mod">
          <ac:chgData name="오유란(컴퓨터공학전공)" userId="9b78cc58-c363-4f7e-afaf-cf101069adac" providerId="ADAL" clId="{9B04D48A-9CB7-45FD-AF9F-3706070E44B6}" dt="2018-11-28T02:07:29.509" v="133" actId="1076"/>
          <ac:picMkLst>
            <pc:docMk/>
            <pc:sldMk cId="2292896625" sldId="328"/>
            <ac:picMk id="4" creationId="{6C0BF356-87D4-4430-B9BD-6E293D3E40B0}"/>
          </ac:picMkLst>
        </pc:picChg>
      </pc:sldChg>
      <pc:sldChg chg="addSp delSp modSp">
        <pc:chgData name="오유란(컴퓨터공학전공)" userId="9b78cc58-c363-4f7e-afaf-cf101069adac" providerId="ADAL" clId="{9B04D48A-9CB7-45FD-AF9F-3706070E44B6}" dt="2018-11-28T02:16:49.967" v="270" actId="1076"/>
        <pc:sldMkLst>
          <pc:docMk/>
          <pc:sldMk cId="2794721172" sldId="329"/>
        </pc:sldMkLst>
        <pc:spChg chg="del">
          <ac:chgData name="오유란(컴퓨터공학전공)" userId="9b78cc58-c363-4f7e-afaf-cf101069adac" providerId="ADAL" clId="{9B04D48A-9CB7-45FD-AF9F-3706070E44B6}" dt="2018-11-28T02:16:45.516" v="268" actId="478"/>
          <ac:spMkLst>
            <pc:docMk/>
            <pc:sldMk cId="2794721172" sldId="329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6:48.364" v="269" actId="478"/>
          <ac:spMkLst>
            <pc:docMk/>
            <pc:sldMk cId="2794721172" sldId="329"/>
            <ac:spMk id="4" creationId="{AB45D93D-6D8F-45E2-86B0-3B38ED483332}"/>
          </ac:spMkLst>
        </pc:spChg>
        <pc:picChg chg="mod">
          <ac:chgData name="오유란(컴퓨터공학전공)" userId="9b78cc58-c363-4f7e-afaf-cf101069adac" providerId="ADAL" clId="{9B04D48A-9CB7-45FD-AF9F-3706070E44B6}" dt="2018-11-28T02:16:49.967" v="270" actId="1076"/>
          <ac:picMkLst>
            <pc:docMk/>
            <pc:sldMk cId="2794721172" sldId="329"/>
            <ac:picMk id="5" creationId="{99B19E05-0559-4A6D-89E8-94B26B82656E}"/>
          </ac:picMkLst>
        </pc:picChg>
      </pc:sldChg>
      <pc:sldChg chg="modSp">
        <pc:chgData name="오유란(컴퓨터공학전공)" userId="9b78cc58-c363-4f7e-afaf-cf101069adac" providerId="ADAL" clId="{9B04D48A-9CB7-45FD-AF9F-3706070E44B6}" dt="2018-11-28T02:13:00.238" v="254" actId="20577"/>
        <pc:sldMkLst>
          <pc:docMk/>
          <pc:sldMk cId="2222759312" sldId="330"/>
        </pc:sldMkLst>
        <pc:spChg chg="mod">
          <ac:chgData name="오유란(컴퓨터공학전공)" userId="9b78cc58-c363-4f7e-afaf-cf101069adac" providerId="ADAL" clId="{9B04D48A-9CB7-45FD-AF9F-3706070E44B6}" dt="2018-11-28T02:13:00.238" v="254" actId="20577"/>
          <ac:spMkLst>
            <pc:docMk/>
            <pc:sldMk cId="2222759312" sldId="330"/>
            <ac:spMk id="2" creationId="{27DA189A-20EA-4EA1-8853-D244FB80FB41}"/>
          </ac:spMkLst>
        </pc:spChg>
      </pc:sldChg>
      <pc:sldChg chg="modSp">
        <pc:chgData name="오유란(컴퓨터공학전공)" userId="9b78cc58-c363-4f7e-afaf-cf101069adac" providerId="ADAL" clId="{9B04D48A-9CB7-45FD-AF9F-3706070E44B6}" dt="2018-11-28T02:13:02.485" v="256" actId="20577"/>
        <pc:sldMkLst>
          <pc:docMk/>
          <pc:sldMk cId="1305120060" sldId="331"/>
        </pc:sldMkLst>
        <pc:spChg chg="mod">
          <ac:chgData name="오유란(컴퓨터공학전공)" userId="9b78cc58-c363-4f7e-afaf-cf101069adac" providerId="ADAL" clId="{9B04D48A-9CB7-45FD-AF9F-3706070E44B6}" dt="2018-11-28T02:13:02.485" v="256" actId="20577"/>
          <ac:spMkLst>
            <pc:docMk/>
            <pc:sldMk cId="1305120060" sldId="331"/>
            <ac:spMk id="2" creationId="{27DA189A-20EA-4EA1-8853-D244FB80FB41}"/>
          </ac:spMkLst>
        </pc:spChg>
      </pc:sldChg>
      <pc:sldChg chg="modSp">
        <pc:chgData name="오유란(컴퓨터공학전공)" userId="9b78cc58-c363-4f7e-afaf-cf101069adac" providerId="ADAL" clId="{9B04D48A-9CB7-45FD-AF9F-3706070E44B6}" dt="2018-11-28T02:13:05.815" v="258" actId="20577"/>
        <pc:sldMkLst>
          <pc:docMk/>
          <pc:sldMk cId="2713344780" sldId="332"/>
        </pc:sldMkLst>
        <pc:spChg chg="mod">
          <ac:chgData name="오유란(컴퓨터공학전공)" userId="9b78cc58-c363-4f7e-afaf-cf101069adac" providerId="ADAL" clId="{9B04D48A-9CB7-45FD-AF9F-3706070E44B6}" dt="2018-11-28T02:13:05.815" v="258" actId="20577"/>
          <ac:spMkLst>
            <pc:docMk/>
            <pc:sldMk cId="2713344780" sldId="332"/>
            <ac:spMk id="2" creationId="{27DA189A-20EA-4EA1-8853-D244FB80FB41}"/>
          </ac:spMkLst>
        </pc:spChg>
      </pc:sldChg>
      <pc:sldChg chg="modSp">
        <pc:chgData name="오유란(컴퓨터공학전공)" userId="9b78cc58-c363-4f7e-afaf-cf101069adac" providerId="ADAL" clId="{9B04D48A-9CB7-45FD-AF9F-3706070E44B6}" dt="2018-11-28T02:13:09.525" v="260" actId="20577"/>
        <pc:sldMkLst>
          <pc:docMk/>
          <pc:sldMk cId="534485384" sldId="334"/>
        </pc:sldMkLst>
        <pc:spChg chg="mod">
          <ac:chgData name="오유란(컴퓨터공학전공)" userId="9b78cc58-c363-4f7e-afaf-cf101069adac" providerId="ADAL" clId="{9B04D48A-9CB7-45FD-AF9F-3706070E44B6}" dt="2018-11-28T02:13:09.525" v="260" actId="20577"/>
          <ac:spMkLst>
            <pc:docMk/>
            <pc:sldMk cId="534485384" sldId="334"/>
            <ac:spMk id="2" creationId="{27DA189A-20EA-4EA1-8853-D244FB80FB41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2:13:12.064" v="262" actId="20577"/>
        <pc:sldMkLst>
          <pc:docMk/>
          <pc:sldMk cId="4129301028" sldId="336"/>
        </pc:sldMkLst>
        <pc:spChg chg="mod">
          <ac:chgData name="오유란(컴퓨터공학전공)" userId="9b78cc58-c363-4f7e-afaf-cf101069adac" providerId="ADAL" clId="{9B04D48A-9CB7-45FD-AF9F-3706070E44B6}" dt="2018-11-28T02:13:12.064" v="262" actId="20577"/>
          <ac:spMkLst>
            <pc:docMk/>
            <pc:sldMk cId="4129301028" sldId="336"/>
            <ac:spMk id="2" creationId="{27DA189A-20EA-4EA1-8853-D244FB80FB41}"/>
          </ac:spMkLst>
        </pc:spChg>
        <pc:picChg chg="add mod">
          <ac:chgData name="오유란(컴퓨터공학전공)" userId="9b78cc58-c363-4f7e-afaf-cf101069adac" providerId="ADAL" clId="{9B04D48A-9CB7-45FD-AF9F-3706070E44B6}" dt="2018-11-28T02:04:11.238" v="5" actId="14100"/>
          <ac:picMkLst>
            <pc:docMk/>
            <pc:sldMk cId="4129301028" sldId="336"/>
            <ac:picMk id="4" creationId="{A6DD775A-1F78-458B-879A-3BE83F483D88}"/>
          </ac:picMkLst>
        </pc:picChg>
        <pc:picChg chg="del">
          <ac:chgData name="오유란(컴퓨터공학전공)" userId="9b78cc58-c363-4f7e-afaf-cf101069adac" providerId="ADAL" clId="{9B04D48A-9CB7-45FD-AF9F-3706070E44B6}" dt="2018-11-28T02:03:55.915" v="1" actId="478"/>
          <ac:picMkLst>
            <pc:docMk/>
            <pc:sldMk cId="4129301028" sldId="336"/>
            <ac:picMk id="5" creationId="{CFC5333A-972A-4CB3-BDA6-4F49D68F4181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2:13:14.868" v="264" actId="20577"/>
        <pc:sldMkLst>
          <pc:docMk/>
          <pc:sldMk cId="430621725" sldId="337"/>
        </pc:sldMkLst>
        <pc:spChg chg="mod">
          <ac:chgData name="오유란(컴퓨터공학전공)" userId="9b78cc58-c363-4f7e-afaf-cf101069adac" providerId="ADAL" clId="{9B04D48A-9CB7-45FD-AF9F-3706070E44B6}" dt="2018-11-28T02:13:14.868" v="264" actId="20577"/>
          <ac:spMkLst>
            <pc:docMk/>
            <pc:sldMk cId="430621725" sldId="337"/>
            <ac:spMk id="2" creationId="{27DA189A-20EA-4EA1-8853-D244FB80FB41}"/>
          </ac:spMkLst>
        </pc:spChg>
        <pc:picChg chg="del">
          <ac:chgData name="오유란(컴퓨터공학전공)" userId="9b78cc58-c363-4f7e-afaf-cf101069adac" providerId="ADAL" clId="{9B04D48A-9CB7-45FD-AF9F-3706070E44B6}" dt="2018-11-28T02:04:19.141" v="7" actId="478"/>
          <ac:picMkLst>
            <pc:docMk/>
            <pc:sldMk cId="430621725" sldId="337"/>
            <ac:picMk id="4" creationId="{A6DD775A-1F78-458B-879A-3BE83F483D88}"/>
          </ac:picMkLst>
        </pc:picChg>
        <pc:picChg chg="add mod">
          <ac:chgData name="오유란(컴퓨터공학전공)" userId="9b78cc58-c363-4f7e-afaf-cf101069adac" providerId="ADAL" clId="{9B04D48A-9CB7-45FD-AF9F-3706070E44B6}" dt="2018-11-28T02:04:30.698" v="10" actId="1076"/>
          <ac:picMkLst>
            <pc:docMk/>
            <pc:sldMk cId="430621725" sldId="337"/>
            <ac:picMk id="5" creationId="{79523E8B-E7DA-4027-979D-FF9708BBD527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2:12:42.248" v="248" actId="207"/>
        <pc:sldMkLst>
          <pc:docMk/>
          <pc:sldMk cId="5054986" sldId="338"/>
        </pc:sldMkLst>
        <pc:spChg chg="del">
          <ac:chgData name="오유란(컴퓨터공학전공)" userId="9b78cc58-c363-4f7e-afaf-cf101069adac" providerId="ADAL" clId="{9B04D48A-9CB7-45FD-AF9F-3706070E44B6}" dt="2018-11-28T02:12:37.787" v="246" actId="478"/>
          <ac:spMkLst>
            <pc:docMk/>
            <pc:sldMk cId="5054986" sldId="338"/>
            <ac:spMk id="2" creationId="{27DA189A-20EA-4EA1-8853-D244FB80FB41}"/>
          </ac:spMkLst>
        </pc:spChg>
        <pc:spChg chg="add del mod">
          <ac:chgData name="오유란(컴퓨터공학전공)" userId="9b78cc58-c363-4f7e-afaf-cf101069adac" providerId="ADAL" clId="{9B04D48A-9CB7-45FD-AF9F-3706070E44B6}" dt="2018-11-28T02:12:41.756" v="247" actId="478"/>
          <ac:spMkLst>
            <pc:docMk/>
            <pc:sldMk cId="5054986" sldId="338"/>
            <ac:spMk id="10" creationId="{CA13801C-F586-4398-8D42-F13E44A11393}"/>
          </ac:spMkLst>
        </pc:spChg>
        <pc:spChg chg="add">
          <ac:chgData name="오유란(컴퓨터공학전공)" userId="9b78cc58-c363-4f7e-afaf-cf101069adac" providerId="ADAL" clId="{9B04D48A-9CB7-45FD-AF9F-3706070E44B6}" dt="2018-11-28T02:12:42.248" v="248" actId="207"/>
          <ac:spMkLst>
            <pc:docMk/>
            <pc:sldMk cId="5054986" sldId="338"/>
            <ac:spMk id="11" creationId="{0A959F22-BD0F-42E4-8956-5ECEDC9FF270}"/>
          </ac:spMkLst>
        </pc:spChg>
        <pc:picChg chg="del">
          <ac:chgData name="오유란(컴퓨터공학전공)" userId="9b78cc58-c363-4f7e-afaf-cf101069adac" providerId="ADAL" clId="{9B04D48A-9CB7-45FD-AF9F-3706070E44B6}" dt="2018-11-28T02:09:55.683" v="164" actId="478"/>
          <ac:picMkLst>
            <pc:docMk/>
            <pc:sldMk cId="5054986" sldId="338"/>
            <ac:picMk id="4" creationId="{EDB64C14-2104-4550-A9F5-06715EB5EF3F}"/>
          </ac:picMkLst>
        </pc:picChg>
        <pc:picChg chg="add mod">
          <ac:chgData name="오유란(컴퓨터공학전공)" userId="9b78cc58-c363-4f7e-afaf-cf101069adac" providerId="ADAL" clId="{9B04D48A-9CB7-45FD-AF9F-3706070E44B6}" dt="2018-11-28T02:10:13.945" v="169" actId="1076"/>
          <ac:picMkLst>
            <pc:docMk/>
            <pc:sldMk cId="5054986" sldId="338"/>
            <ac:picMk id="5" creationId="{B5B7D753-C587-456B-944D-B822718A6834}"/>
          </ac:picMkLst>
        </pc:picChg>
        <pc:picChg chg="del">
          <ac:chgData name="오유란(컴퓨터공학전공)" userId="9b78cc58-c363-4f7e-afaf-cf101069adac" providerId="ADAL" clId="{9B04D48A-9CB7-45FD-AF9F-3706070E44B6}" dt="2018-11-28T02:09:58.996" v="165" actId="478"/>
          <ac:picMkLst>
            <pc:docMk/>
            <pc:sldMk cId="5054986" sldId="338"/>
            <ac:picMk id="7" creationId="{09FDBAC9-324E-4FDC-825D-565528CD7DD8}"/>
          </ac:picMkLst>
        </pc:picChg>
        <pc:picChg chg="add mod">
          <ac:chgData name="오유란(컴퓨터공학전공)" userId="9b78cc58-c363-4f7e-afaf-cf101069adac" providerId="ADAL" clId="{9B04D48A-9CB7-45FD-AF9F-3706070E44B6}" dt="2018-11-28T02:10:29.689" v="170" actId="931"/>
          <ac:picMkLst>
            <pc:docMk/>
            <pc:sldMk cId="5054986" sldId="338"/>
            <ac:picMk id="8" creationId="{A9347D71-4953-40E0-B355-F65E4A6B0006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2:24:35.709" v="780" actId="207"/>
        <pc:sldMkLst>
          <pc:docMk/>
          <pc:sldMk cId="544538489" sldId="339"/>
        </pc:sldMkLst>
        <pc:spChg chg="mod">
          <ac:chgData name="오유란(컴퓨터공학전공)" userId="9b78cc58-c363-4f7e-afaf-cf101069adac" providerId="ADAL" clId="{9B04D48A-9CB7-45FD-AF9F-3706070E44B6}" dt="2018-11-28T02:17:32.725" v="305" actId="207"/>
          <ac:spMkLst>
            <pc:docMk/>
            <pc:sldMk cId="544538489" sldId="339"/>
            <ac:spMk id="2" creationId="{27DA189A-20EA-4EA1-8853-D244FB80FB41}"/>
          </ac:spMkLst>
        </pc:spChg>
        <pc:spChg chg="add mod">
          <ac:chgData name="오유란(컴퓨터공학전공)" userId="9b78cc58-c363-4f7e-afaf-cf101069adac" providerId="ADAL" clId="{9B04D48A-9CB7-45FD-AF9F-3706070E44B6}" dt="2018-11-28T02:17:46.314" v="308" actId="1076"/>
          <ac:spMkLst>
            <pc:docMk/>
            <pc:sldMk cId="544538489" sldId="339"/>
            <ac:spMk id="3" creationId="{C420302D-899F-4C04-BAF1-0E10DC00164B}"/>
          </ac:spMkLst>
        </pc:spChg>
        <pc:spChg chg="add mod">
          <ac:chgData name="오유란(컴퓨터공학전공)" userId="9b78cc58-c363-4f7e-afaf-cf101069adac" providerId="ADAL" clId="{9B04D48A-9CB7-45FD-AF9F-3706070E44B6}" dt="2018-11-28T02:24:35.709" v="780" actId="207"/>
          <ac:spMkLst>
            <pc:docMk/>
            <pc:sldMk cId="544538489" sldId="339"/>
            <ac:spMk id="6" creationId="{84F2F023-004C-4345-9864-E00F232CF82E}"/>
          </ac:spMkLst>
        </pc:spChg>
        <pc:picChg chg="del">
          <ac:chgData name="오유란(컴퓨터공학전공)" userId="9b78cc58-c363-4f7e-afaf-cf101069adac" providerId="ADAL" clId="{9B04D48A-9CB7-45FD-AF9F-3706070E44B6}" dt="2018-11-28T02:16:38.947" v="266" actId="478"/>
          <ac:picMkLst>
            <pc:docMk/>
            <pc:sldMk cId="544538489" sldId="339"/>
            <ac:picMk id="5" creationId="{99B19E05-0559-4A6D-89E8-94B26B82656E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2:54:40.596" v="2554" actId="20577"/>
        <pc:sldMkLst>
          <pc:docMk/>
          <pc:sldMk cId="789341133" sldId="340"/>
        </pc:sldMkLst>
        <pc:spChg chg="mod">
          <ac:chgData name="오유란(컴퓨터공학전공)" userId="9b78cc58-c363-4f7e-afaf-cf101069adac" providerId="ADAL" clId="{9B04D48A-9CB7-45FD-AF9F-3706070E44B6}" dt="2018-11-28T02:29:32.910" v="1355" actId="20577"/>
          <ac:spMkLst>
            <pc:docMk/>
            <pc:sldMk cId="789341133" sldId="340"/>
            <ac:spMk id="2" creationId="{0A29ED73-3CE4-4EBF-85FC-518C0C015768}"/>
          </ac:spMkLst>
        </pc:spChg>
        <pc:spChg chg="del mod">
          <ac:chgData name="오유란(컴퓨터공학전공)" userId="9b78cc58-c363-4f7e-afaf-cf101069adac" providerId="ADAL" clId="{9B04D48A-9CB7-45FD-AF9F-3706070E44B6}" dt="2018-11-28T02:29:40.232" v="1356" actId="478"/>
          <ac:spMkLst>
            <pc:docMk/>
            <pc:sldMk cId="789341133" sldId="340"/>
            <ac:spMk id="3" creationId="{C3F128DA-19DD-4388-82D3-97FC5EB5B3B5}"/>
          </ac:spMkLst>
        </pc:spChg>
        <pc:spChg chg="add del mod">
          <ac:chgData name="오유란(컴퓨터공학전공)" userId="9b78cc58-c363-4f7e-afaf-cf101069adac" providerId="ADAL" clId="{9B04D48A-9CB7-45FD-AF9F-3706070E44B6}" dt="2018-11-28T02:29:43.078" v="1357" actId="478"/>
          <ac:spMkLst>
            <pc:docMk/>
            <pc:sldMk cId="789341133" sldId="340"/>
            <ac:spMk id="6" creationId="{5360620A-A82E-4737-A23E-77430E717697}"/>
          </ac:spMkLst>
        </pc:spChg>
        <pc:spChg chg="add mod">
          <ac:chgData name="오유란(컴퓨터공학전공)" userId="9b78cc58-c363-4f7e-afaf-cf101069adac" providerId="ADAL" clId="{9B04D48A-9CB7-45FD-AF9F-3706070E44B6}" dt="2018-11-28T02:54:40.596" v="2554" actId="20577"/>
          <ac:spMkLst>
            <pc:docMk/>
            <pc:sldMk cId="789341133" sldId="340"/>
            <ac:spMk id="7" creationId="{5899BD0A-D6B1-40BA-AC51-B6CC8E4C9D77}"/>
          </ac:spMkLst>
        </pc:spChg>
      </pc:sldChg>
      <pc:sldChg chg="modSp add">
        <pc:chgData name="오유란(컴퓨터공학전공)" userId="9b78cc58-c363-4f7e-afaf-cf101069adac" providerId="ADAL" clId="{9B04D48A-9CB7-45FD-AF9F-3706070E44B6}" dt="2018-11-28T02:28:48.761" v="1317" actId="27636"/>
        <pc:sldMkLst>
          <pc:docMk/>
          <pc:sldMk cId="4193180662" sldId="341"/>
        </pc:sldMkLst>
        <pc:spChg chg="mod">
          <ac:chgData name="오유란(컴퓨터공학전공)" userId="9b78cc58-c363-4f7e-afaf-cf101069adac" providerId="ADAL" clId="{9B04D48A-9CB7-45FD-AF9F-3706070E44B6}" dt="2018-11-28T02:28:48.761" v="1317" actId="27636"/>
          <ac:spMkLst>
            <pc:docMk/>
            <pc:sldMk cId="4193180662" sldId="341"/>
            <ac:spMk id="6" creationId="{84F2F023-004C-4345-9864-E00F232CF82E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2:45:29.949" v="2325" actId="478"/>
        <pc:sldMkLst>
          <pc:docMk/>
          <pc:sldMk cId="3125971658" sldId="342"/>
        </pc:sldMkLst>
        <pc:spChg chg="add mod">
          <ac:chgData name="오유란(컴퓨터공학전공)" userId="9b78cc58-c363-4f7e-afaf-cf101069adac" providerId="ADAL" clId="{9B04D48A-9CB7-45FD-AF9F-3706070E44B6}" dt="2018-11-28T02:33:40.417" v="1577" actId="1076"/>
          <ac:spMkLst>
            <pc:docMk/>
            <pc:sldMk cId="3125971658" sldId="342"/>
            <ac:spMk id="3" creationId="{0298327B-80DA-4834-936E-D4A0A055F8FB}"/>
          </ac:spMkLst>
        </pc:spChg>
        <pc:spChg chg="mod">
          <ac:chgData name="오유란(컴퓨터공학전공)" userId="9b78cc58-c363-4f7e-afaf-cf101069adac" providerId="ADAL" clId="{9B04D48A-9CB7-45FD-AF9F-3706070E44B6}" dt="2018-11-28T02:44:24.731" v="2253" actId="478"/>
          <ac:spMkLst>
            <pc:docMk/>
            <pc:sldMk cId="3125971658" sldId="342"/>
            <ac:spMk id="7" creationId="{5899BD0A-D6B1-40BA-AC51-B6CC8E4C9D77}"/>
          </ac:spMkLst>
        </pc:spChg>
        <pc:picChg chg="add del mod">
          <ac:chgData name="오유란(컴퓨터공학전공)" userId="9b78cc58-c363-4f7e-afaf-cf101069adac" providerId="ADAL" clId="{9B04D48A-9CB7-45FD-AF9F-3706070E44B6}" dt="2018-11-28T02:45:29.949" v="2325" actId="478"/>
          <ac:picMkLst>
            <pc:docMk/>
            <pc:sldMk cId="3125971658" sldId="342"/>
            <ac:picMk id="2050" creationId="{4BB4B507-9668-4452-82AF-C0713D310DD2}"/>
          </ac:picMkLst>
        </pc:picChg>
      </pc:sldChg>
      <pc:sldChg chg="addSp modSp add del">
        <pc:chgData name="오유란(컴퓨터공학전공)" userId="9b78cc58-c363-4f7e-afaf-cf101069adac" providerId="ADAL" clId="{9B04D48A-9CB7-45FD-AF9F-3706070E44B6}" dt="2018-11-28T02:58:06.671" v="2593" actId="2696"/>
        <pc:sldMkLst>
          <pc:docMk/>
          <pc:sldMk cId="1672833350" sldId="343"/>
        </pc:sldMkLst>
        <pc:spChg chg="add mod">
          <ac:chgData name="오유란(컴퓨터공학전공)" userId="9b78cc58-c363-4f7e-afaf-cf101069adac" providerId="ADAL" clId="{9B04D48A-9CB7-45FD-AF9F-3706070E44B6}" dt="2018-11-28T02:48:31.173" v="2377" actId="1076"/>
          <ac:spMkLst>
            <pc:docMk/>
            <pc:sldMk cId="1672833350" sldId="343"/>
            <ac:spMk id="5" creationId="{7E14DD6D-6EF1-47D1-906E-8FE85128108E}"/>
          </ac:spMkLst>
        </pc:spChg>
        <pc:spChg chg="mod">
          <ac:chgData name="오유란(컴퓨터공학전공)" userId="9b78cc58-c363-4f7e-afaf-cf101069adac" providerId="ADAL" clId="{9B04D48A-9CB7-45FD-AF9F-3706070E44B6}" dt="2018-11-28T02:48:25.059" v="2375" actId="20577"/>
          <ac:spMkLst>
            <pc:docMk/>
            <pc:sldMk cId="1672833350" sldId="343"/>
            <ac:spMk id="7" creationId="{5899BD0A-D6B1-40BA-AC51-B6CC8E4C9D77}"/>
          </ac:spMkLst>
        </pc:spChg>
      </pc:sldChg>
      <pc:sldChg chg="modSp add">
        <pc:chgData name="오유란(컴퓨터공학전공)" userId="9b78cc58-c363-4f7e-afaf-cf101069adac" providerId="ADAL" clId="{9B04D48A-9CB7-45FD-AF9F-3706070E44B6}" dt="2018-11-28T03:01:10.731" v="2763" actId="20577"/>
        <pc:sldMkLst>
          <pc:docMk/>
          <pc:sldMk cId="2215480691" sldId="343"/>
        </pc:sldMkLst>
        <pc:spChg chg="mod">
          <ac:chgData name="오유란(컴퓨터공학전공)" userId="9b78cc58-c363-4f7e-afaf-cf101069adac" providerId="ADAL" clId="{9B04D48A-9CB7-45FD-AF9F-3706070E44B6}" dt="2018-11-28T02:59:27.089" v="2662" actId="14100"/>
          <ac:spMkLst>
            <pc:docMk/>
            <pc:sldMk cId="2215480691" sldId="343"/>
            <ac:spMk id="2" creationId="{0A29ED73-3CE4-4EBF-85FC-518C0C015768}"/>
          </ac:spMkLst>
        </pc:spChg>
        <pc:spChg chg="mod">
          <ac:chgData name="오유란(컴퓨터공학전공)" userId="9b78cc58-c363-4f7e-afaf-cf101069adac" providerId="ADAL" clId="{9B04D48A-9CB7-45FD-AF9F-3706070E44B6}" dt="2018-11-28T02:59:04.372" v="2597" actId="1076"/>
          <ac:spMkLst>
            <pc:docMk/>
            <pc:sldMk cId="2215480691" sldId="343"/>
            <ac:spMk id="5" creationId="{7E14DD6D-6EF1-47D1-906E-8FE85128108E}"/>
          </ac:spMkLst>
        </pc:spChg>
        <pc:spChg chg="mod">
          <ac:chgData name="오유란(컴퓨터공학전공)" userId="9b78cc58-c363-4f7e-afaf-cf101069adac" providerId="ADAL" clId="{9B04D48A-9CB7-45FD-AF9F-3706070E44B6}" dt="2018-11-28T03:01:10.731" v="2763" actId="20577"/>
          <ac:spMkLst>
            <pc:docMk/>
            <pc:sldMk cId="2215480691" sldId="343"/>
            <ac:spMk id="7" creationId="{5899BD0A-D6B1-40BA-AC51-B6CC8E4C9D77}"/>
          </ac:spMkLst>
        </pc:spChg>
      </pc:sldChg>
      <pc:sldChg chg="addSp delSp modSp add del">
        <pc:chgData name="오유란(컴퓨터공학전공)" userId="9b78cc58-c363-4f7e-afaf-cf101069adac" providerId="ADAL" clId="{9B04D48A-9CB7-45FD-AF9F-3706070E44B6}" dt="2018-11-28T02:51:13.664" v="2387" actId="2696"/>
        <pc:sldMkLst>
          <pc:docMk/>
          <pc:sldMk cId="2819503888" sldId="344"/>
        </pc:sldMkLst>
        <pc:spChg chg="add del mod">
          <ac:chgData name="오유란(컴퓨터공학전공)" userId="9b78cc58-c363-4f7e-afaf-cf101069adac" providerId="ADAL" clId="{9B04D48A-9CB7-45FD-AF9F-3706070E44B6}" dt="2018-11-28T02:49:59.202" v="2380" actId="478"/>
          <ac:spMkLst>
            <pc:docMk/>
            <pc:sldMk cId="2819503888" sldId="344"/>
            <ac:spMk id="6" creationId="{ECBA7694-780B-4B84-BA9E-64487CD28414}"/>
          </ac:spMkLst>
        </pc:spChg>
        <pc:spChg chg="del">
          <ac:chgData name="오유란(컴퓨터공학전공)" userId="9b78cc58-c363-4f7e-afaf-cf101069adac" providerId="ADAL" clId="{9B04D48A-9CB7-45FD-AF9F-3706070E44B6}" dt="2018-11-28T02:49:56.464" v="2379" actId="478"/>
          <ac:spMkLst>
            <pc:docMk/>
            <pc:sldMk cId="2819503888" sldId="344"/>
            <ac:spMk id="7" creationId="{5899BD0A-D6B1-40BA-AC51-B6CC8E4C9D77}"/>
          </ac:spMkLst>
        </pc:spChg>
        <pc:spChg chg="add mod">
          <ac:chgData name="오유란(컴퓨터공학전공)" userId="9b78cc58-c363-4f7e-afaf-cf101069adac" providerId="ADAL" clId="{9B04D48A-9CB7-45FD-AF9F-3706070E44B6}" dt="2018-11-28T02:50:29.182" v="2382" actId="1076"/>
          <ac:spMkLst>
            <pc:docMk/>
            <pc:sldMk cId="2819503888" sldId="344"/>
            <ac:spMk id="8" creationId="{E4BFEB44-3044-43F3-B4A0-A9DC31D5531A}"/>
          </ac:spMkLst>
        </pc:spChg>
        <pc:picChg chg="add mod">
          <ac:chgData name="오유란(컴퓨터공학전공)" userId="9b78cc58-c363-4f7e-afaf-cf101069adac" providerId="ADAL" clId="{9B04D48A-9CB7-45FD-AF9F-3706070E44B6}" dt="2018-11-28T02:51:03.881" v="2386" actId="1076"/>
          <ac:picMkLst>
            <pc:docMk/>
            <pc:sldMk cId="2819503888" sldId="344"/>
            <ac:picMk id="26626" creationId="{DD33A263-758C-4C23-BDE2-FEBB51EC287A}"/>
          </ac:picMkLst>
        </pc:picChg>
      </pc:sldChg>
      <pc:sldChg chg="addSp modSp add">
        <pc:chgData name="오유란(컴퓨터공학전공)" userId="9b78cc58-c363-4f7e-afaf-cf101069adac" providerId="ADAL" clId="{9B04D48A-9CB7-45FD-AF9F-3706070E44B6}" dt="2018-11-28T02:53:53.992" v="2544" actId="1076"/>
        <pc:sldMkLst>
          <pc:docMk/>
          <pc:sldMk cId="2865329686" sldId="344"/>
        </pc:sldMkLst>
        <pc:spChg chg="add mod">
          <ac:chgData name="오유란(컴퓨터공학전공)" userId="9b78cc58-c363-4f7e-afaf-cf101069adac" providerId="ADAL" clId="{9B04D48A-9CB7-45FD-AF9F-3706070E44B6}" dt="2018-11-28T02:52:10.914" v="2393" actId="1076"/>
          <ac:spMkLst>
            <pc:docMk/>
            <pc:sldMk cId="2865329686" sldId="344"/>
            <ac:spMk id="3" creationId="{300A7DA6-AA40-4E43-80A9-99EDD8CA7238}"/>
          </ac:spMkLst>
        </pc:spChg>
        <pc:spChg chg="add mod">
          <ac:chgData name="오유란(컴퓨터공학전공)" userId="9b78cc58-c363-4f7e-afaf-cf101069adac" providerId="ADAL" clId="{9B04D48A-9CB7-45FD-AF9F-3706070E44B6}" dt="2018-11-28T02:53:53.992" v="2544" actId="1076"/>
          <ac:spMkLst>
            <pc:docMk/>
            <pc:sldMk cId="2865329686" sldId="344"/>
            <ac:spMk id="5" creationId="{5C7A781F-AFC4-42EF-B30B-60E41C3602A7}"/>
          </ac:spMkLst>
        </pc:spChg>
        <pc:spChg chg="mod">
          <ac:chgData name="오유란(컴퓨터공학전공)" userId="9b78cc58-c363-4f7e-afaf-cf101069adac" providerId="ADAL" clId="{9B04D48A-9CB7-45FD-AF9F-3706070E44B6}" dt="2018-11-28T02:53:47.420" v="2542" actId="20577"/>
          <ac:spMkLst>
            <pc:docMk/>
            <pc:sldMk cId="2865329686" sldId="344"/>
            <ac:spMk id="7" creationId="{5899BD0A-D6B1-40BA-AC51-B6CC8E4C9D77}"/>
          </ac:spMkLst>
        </pc:spChg>
      </pc:sldChg>
      <pc:sldChg chg="addSp modSp add">
        <pc:chgData name="오유란(컴퓨터공학전공)" userId="9b78cc58-c363-4f7e-afaf-cf101069adac" providerId="ADAL" clId="{9B04D48A-9CB7-45FD-AF9F-3706070E44B6}" dt="2018-11-28T02:55:54.831" v="2591" actId="1076"/>
        <pc:sldMkLst>
          <pc:docMk/>
          <pc:sldMk cId="3547290926" sldId="345"/>
        </pc:sldMkLst>
        <pc:spChg chg="add mod">
          <ac:chgData name="오유란(컴퓨터공학전공)" userId="9b78cc58-c363-4f7e-afaf-cf101069adac" providerId="ADAL" clId="{9B04D48A-9CB7-45FD-AF9F-3706070E44B6}" dt="2018-11-28T02:55:10.166" v="2564" actId="1076"/>
          <ac:spMkLst>
            <pc:docMk/>
            <pc:sldMk cId="3547290926" sldId="345"/>
            <ac:spMk id="3" creationId="{41756BFA-D320-4BBB-B00C-94944EA92C63}"/>
          </ac:spMkLst>
        </pc:spChg>
        <pc:spChg chg="add mod">
          <ac:chgData name="오유란(컴퓨터공학전공)" userId="9b78cc58-c363-4f7e-afaf-cf101069adac" providerId="ADAL" clId="{9B04D48A-9CB7-45FD-AF9F-3706070E44B6}" dt="2018-11-28T02:55:54.831" v="2591" actId="1076"/>
          <ac:spMkLst>
            <pc:docMk/>
            <pc:sldMk cId="3547290926" sldId="345"/>
            <ac:spMk id="5" creationId="{174EEBFF-3A5F-4E21-8D58-5A1E64A4A125}"/>
          </ac:spMkLst>
        </pc:spChg>
        <pc:spChg chg="mod">
          <ac:chgData name="오유란(컴퓨터공학전공)" userId="9b78cc58-c363-4f7e-afaf-cf101069adac" providerId="ADAL" clId="{9B04D48A-9CB7-45FD-AF9F-3706070E44B6}" dt="2018-11-28T02:55:50.610" v="2589" actId="20577"/>
          <ac:spMkLst>
            <pc:docMk/>
            <pc:sldMk cId="3547290926" sldId="345"/>
            <ac:spMk id="7" creationId="{5899BD0A-D6B1-40BA-AC51-B6CC8E4C9D77}"/>
          </ac:spMkLst>
        </pc:spChg>
      </pc:sldChg>
      <pc:sldChg chg="addSp delSp modSp add del">
        <pc:chgData name="오유란(컴퓨터공학전공)" userId="9b78cc58-c363-4f7e-afaf-cf101069adac" providerId="ADAL" clId="{9B04D48A-9CB7-45FD-AF9F-3706070E44B6}" dt="2018-11-28T03:27:46.046" v="4251" actId="2696"/>
        <pc:sldMkLst>
          <pc:docMk/>
          <pc:sldMk cId="1162564217" sldId="346"/>
        </pc:sldMkLst>
        <pc:spChg chg="del">
          <ac:chgData name="오유란(컴퓨터공학전공)" userId="9b78cc58-c363-4f7e-afaf-cf101069adac" providerId="ADAL" clId="{9B04D48A-9CB7-45FD-AF9F-3706070E44B6}" dt="2018-11-28T02:58:17.955" v="2596" actId="478"/>
          <ac:spMkLst>
            <pc:docMk/>
            <pc:sldMk cId="1162564217" sldId="346"/>
            <ac:spMk id="3" creationId="{41756BFA-D320-4BBB-B00C-94944EA92C63}"/>
          </ac:spMkLst>
        </pc:spChg>
        <pc:spChg chg="del">
          <ac:chgData name="오유란(컴퓨터공학전공)" userId="9b78cc58-c363-4f7e-afaf-cf101069adac" providerId="ADAL" clId="{9B04D48A-9CB7-45FD-AF9F-3706070E44B6}" dt="2018-11-28T02:58:17.955" v="2596" actId="478"/>
          <ac:spMkLst>
            <pc:docMk/>
            <pc:sldMk cId="1162564217" sldId="346"/>
            <ac:spMk id="5" creationId="{174EEBFF-3A5F-4E21-8D58-5A1E64A4A125}"/>
          </ac:spMkLst>
        </pc:spChg>
        <pc:spChg chg="del">
          <ac:chgData name="오유란(컴퓨터공학전공)" userId="9b78cc58-c363-4f7e-afaf-cf101069adac" providerId="ADAL" clId="{9B04D48A-9CB7-45FD-AF9F-3706070E44B6}" dt="2018-11-28T02:58:14.092" v="2595" actId="478"/>
          <ac:spMkLst>
            <pc:docMk/>
            <pc:sldMk cId="1162564217" sldId="346"/>
            <ac:spMk id="7" creationId="{5899BD0A-D6B1-40BA-AC51-B6CC8E4C9D77}"/>
          </ac:spMkLst>
        </pc:spChg>
        <pc:spChg chg="add del mod">
          <ac:chgData name="오유란(컴퓨터공학전공)" userId="9b78cc58-c363-4f7e-afaf-cf101069adac" providerId="ADAL" clId="{9B04D48A-9CB7-45FD-AF9F-3706070E44B6}" dt="2018-11-28T02:58:17.955" v="2596" actId="478"/>
          <ac:spMkLst>
            <pc:docMk/>
            <pc:sldMk cId="1162564217" sldId="346"/>
            <ac:spMk id="8" creationId="{9A6FABEF-55E1-462A-ABAC-BBB66FFA7FDF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3:03:49.474" v="2850" actId="14100"/>
        <pc:sldMkLst>
          <pc:docMk/>
          <pc:sldMk cId="3753025890" sldId="347"/>
        </pc:sldMkLst>
        <pc:spChg chg="del">
          <ac:chgData name="오유란(컴퓨터공학전공)" userId="9b78cc58-c363-4f7e-afaf-cf101069adac" providerId="ADAL" clId="{9B04D48A-9CB7-45FD-AF9F-3706070E44B6}" dt="2018-11-28T03:01:26.524" v="2765" actId="478"/>
          <ac:spMkLst>
            <pc:docMk/>
            <pc:sldMk cId="3753025890" sldId="347"/>
            <ac:spMk id="3" creationId="{0298327B-80DA-4834-936E-D4A0A055F8FB}"/>
          </ac:spMkLst>
        </pc:spChg>
        <pc:spChg chg="del">
          <ac:chgData name="오유란(컴퓨터공학전공)" userId="9b78cc58-c363-4f7e-afaf-cf101069adac" providerId="ADAL" clId="{9B04D48A-9CB7-45FD-AF9F-3706070E44B6}" dt="2018-11-28T03:01:28.091" v="2766" actId="478"/>
          <ac:spMkLst>
            <pc:docMk/>
            <pc:sldMk cId="3753025890" sldId="347"/>
            <ac:spMk id="5" creationId="{7E14DD6D-6EF1-47D1-906E-8FE85128108E}"/>
          </ac:spMkLst>
        </pc:spChg>
        <pc:spChg chg="add mod">
          <ac:chgData name="오유란(컴퓨터공학전공)" userId="9b78cc58-c363-4f7e-afaf-cf101069adac" providerId="ADAL" clId="{9B04D48A-9CB7-45FD-AF9F-3706070E44B6}" dt="2018-11-28T03:03:49.474" v="2850" actId="14100"/>
          <ac:spMkLst>
            <pc:docMk/>
            <pc:sldMk cId="3753025890" sldId="347"/>
            <ac:spMk id="6" creationId="{28C469F9-AF60-4AEA-A838-3CCF6CD2C3EB}"/>
          </ac:spMkLst>
        </pc:spChg>
        <pc:spChg chg="mod">
          <ac:chgData name="오유란(컴퓨터공학전공)" userId="9b78cc58-c363-4f7e-afaf-cf101069adac" providerId="ADAL" clId="{9B04D48A-9CB7-45FD-AF9F-3706070E44B6}" dt="2018-11-28T03:03:38.838" v="2846" actId="14100"/>
          <ac:spMkLst>
            <pc:docMk/>
            <pc:sldMk cId="3753025890" sldId="347"/>
            <ac:spMk id="7" creationId="{5899BD0A-D6B1-40BA-AC51-B6CC8E4C9D77}"/>
          </ac:spMkLst>
        </pc:spChg>
        <pc:picChg chg="del mod">
          <ac:chgData name="오유란(컴퓨터공학전공)" userId="9b78cc58-c363-4f7e-afaf-cf101069adac" providerId="ADAL" clId="{9B04D48A-9CB7-45FD-AF9F-3706070E44B6}" dt="2018-11-28T03:01:54.890" v="2772" actId="478"/>
          <ac:picMkLst>
            <pc:docMk/>
            <pc:sldMk cId="3753025890" sldId="347"/>
            <ac:picMk id="2050" creationId="{4BB4B507-9668-4452-82AF-C0713D310DD2}"/>
          </ac:picMkLst>
        </pc:picChg>
        <pc:picChg chg="add mod">
          <ac:chgData name="오유란(컴퓨터공학전공)" userId="9b78cc58-c363-4f7e-afaf-cf101069adac" providerId="ADAL" clId="{9B04D48A-9CB7-45FD-AF9F-3706070E44B6}" dt="2018-11-28T03:03:44.317" v="2848" actId="1076"/>
          <ac:picMkLst>
            <pc:docMk/>
            <pc:sldMk cId="3753025890" sldId="347"/>
            <ac:picMk id="28674" creationId="{00EA4B9F-7B09-4985-BFED-D35D576672A1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04:16.179" v="2859" actId="1035"/>
        <pc:sldMkLst>
          <pc:docMk/>
          <pc:sldMk cId="3604400542" sldId="348"/>
        </pc:sldMkLst>
        <pc:spChg chg="mod ord">
          <ac:chgData name="오유란(컴퓨터공학전공)" userId="9b78cc58-c363-4f7e-afaf-cf101069adac" providerId="ADAL" clId="{9B04D48A-9CB7-45FD-AF9F-3706070E44B6}" dt="2018-11-28T03:04:16.179" v="2859" actId="1035"/>
          <ac:spMkLst>
            <pc:docMk/>
            <pc:sldMk cId="3604400542" sldId="348"/>
            <ac:spMk id="6" creationId="{28C469F9-AF60-4AEA-A838-3CCF6CD2C3EB}"/>
          </ac:spMkLst>
        </pc:spChg>
        <pc:spChg chg="mod">
          <ac:chgData name="오유란(컴퓨터공학전공)" userId="9b78cc58-c363-4f7e-afaf-cf101069adac" providerId="ADAL" clId="{9B04D48A-9CB7-45FD-AF9F-3706070E44B6}" dt="2018-11-28T03:03:55.246" v="2851" actId="14100"/>
          <ac:spMkLst>
            <pc:docMk/>
            <pc:sldMk cId="3604400542" sldId="348"/>
            <ac:spMk id="7" creationId="{5899BD0A-D6B1-40BA-AC51-B6CC8E4C9D77}"/>
          </ac:spMkLst>
        </pc:spChg>
        <pc:picChg chg="del">
          <ac:chgData name="오유란(컴퓨터공학전공)" userId="9b78cc58-c363-4f7e-afaf-cf101069adac" providerId="ADAL" clId="{9B04D48A-9CB7-45FD-AF9F-3706070E44B6}" dt="2018-11-28T03:03:20.958" v="2841" actId="478"/>
          <ac:picMkLst>
            <pc:docMk/>
            <pc:sldMk cId="3604400542" sldId="348"/>
            <ac:picMk id="28674" creationId="{00EA4B9F-7B09-4985-BFED-D35D576672A1}"/>
          </ac:picMkLst>
        </pc:picChg>
        <pc:picChg chg="add mod">
          <ac:chgData name="오유란(컴퓨터공학전공)" userId="9b78cc58-c363-4f7e-afaf-cf101069adac" providerId="ADAL" clId="{9B04D48A-9CB7-45FD-AF9F-3706070E44B6}" dt="2018-11-28T03:04:01.919" v="2853" actId="14100"/>
          <ac:picMkLst>
            <pc:docMk/>
            <pc:sldMk cId="3604400542" sldId="348"/>
            <ac:picMk id="33794" creationId="{53E2097A-719E-41B3-82A1-D652F2F3A719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07:44.842" v="3084" actId="20577"/>
        <pc:sldMkLst>
          <pc:docMk/>
          <pc:sldMk cId="2326310687" sldId="349"/>
        </pc:sldMkLst>
        <pc:spChg chg="mod">
          <ac:chgData name="오유란(컴퓨터공학전공)" userId="9b78cc58-c363-4f7e-afaf-cf101069adac" providerId="ADAL" clId="{9B04D48A-9CB7-45FD-AF9F-3706070E44B6}" dt="2018-11-28T03:05:08.463" v="2901" actId="1076"/>
          <ac:spMkLst>
            <pc:docMk/>
            <pc:sldMk cId="2326310687" sldId="349"/>
            <ac:spMk id="6" creationId="{28C469F9-AF60-4AEA-A838-3CCF6CD2C3EB}"/>
          </ac:spMkLst>
        </pc:spChg>
        <pc:spChg chg="mod">
          <ac:chgData name="오유란(컴퓨터공학전공)" userId="9b78cc58-c363-4f7e-afaf-cf101069adac" providerId="ADAL" clId="{9B04D48A-9CB7-45FD-AF9F-3706070E44B6}" dt="2018-11-28T03:07:44.842" v="3084" actId="20577"/>
          <ac:spMkLst>
            <pc:docMk/>
            <pc:sldMk cId="2326310687" sldId="349"/>
            <ac:spMk id="7" creationId="{5899BD0A-D6B1-40BA-AC51-B6CC8E4C9D77}"/>
          </ac:spMkLst>
        </pc:spChg>
        <pc:spChg chg="add mod">
          <ac:chgData name="오유란(컴퓨터공학전공)" userId="9b78cc58-c363-4f7e-afaf-cf101069adac" providerId="ADAL" clId="{9B04D48A-9CB7-45FD-AF9F-3706070E44B6}" dt="2018-11-28T03:07:35.738" v="3077" actId="1037"/>
          <ac:spMkLst>
            <pc:docMk/>
            <pc:sldMk cId="2326310687" sldId="349"/>
            <ac:spMk id="8" creationId="{CC402188-6A38-4E85-B75A-6042375D694B}"/>
          </ac:spMkLst>
        </pc:spChg>
        <pc:spChg chg="add mod">
          <ac:chgData name="오유란(컴퓨터공학전공)" userId="9b78cc58-c363-4f7e-afaf-cf101069adac" providerId="ADAL" clId="{9B04D48A-9CB7-45FD-AF9F-3706070E44B6}" dt="2018-11-28T03:07:42.811" v="3083" actId="1038"/>
          <ac:spMkLst>
            <pc:docMk/>
            <pc:sldMk cId="2326310687" sldId="349"/>
            <ac:spMk id="9" creationId="{FBBEDF3A-F79D-49F7-AC25-7F5B2B6652A2}"/>
          </ac:spMkLst>
        </pc:spChg>
        <pc:picChg chg="del">
          <ac:chgData name="오유란(컴퓨터공학전공)" userId="9b78cc58-c363-4f7e-afaf-cf101069adac" providerId="ADAL" clId="{9B04D48A-9CB7-45FD-AF9F-3706070E44B6}" dt="2018-11-28T03:04:40.507" v="2893" actId="478"/>
          <ac:picMkLst>
            <pc:docMk/>
            <pc:sldMk cId="2326310687" sldId="349"/>
            <ac:picMk id="33794" creationId="{53E2097A-719E-41B3-82A1-D652F2F3A719}"/>
          </ac:picMkLst>
        </pc:picChg>
        <pc:picChg chg="add mod ord">
          <ac:chgData name="오유란(컴퓨터공학전공)" userId="9b78cc58-c363-4f7e-afaf-cf101069adac" providerId="ADAL" clId="{9B04D48A-9CB7-45FD-AF9F-3706070E44B6}" dt="2018-11-28T03:05:08.463" v="2901" actId="1076"/>
          <ac:picMkLst>
            <pc:docMk/>
            <pc:sldMk cId="2326310687" sldId="349"/>
            <ac:picMk id="34818" creationId="{AFCDC455-0D58-4A60-A23A-3C23D5E64DAC}"/>
          </ac:picMkLst>
        </pc:picChg>
      </pc:sldChg>
      <pc:sldChg chg="addSp delSp modSp add del">
        <pc:chgData name="오유란(컴퓨터공학전공)" userId="9b78cc58-c363-4f7e-afaf-cf101069adac" providerId="ADAL" clId="{9B04D48A-9CB7-45FD-AF9F-3706070E44B6}" dt="2018-11-28T03:18:04.156" v="3623" actId="2696"/>
        <pc:sldMkLst>
          <pc:docMk/>
          <pc:sldMk cId="4139607849" sldId="350"/>
        </pc:sldMkLst>
        <pc:spChg chg="del">
          <ac:chgData name="오유란(컴퓨터공학전공)" userId="9b78cc58-c363-4f7e-afaf-cf101069adac" providerId="ADAL" clId="{9B04D48A-9CB7-45FD-AF9F-3706070E44B6}" dt="2018-11-28T03:08:48.594" v="3086" actId="478"/>
          <ac:spMkLst>
            <pc:docMk/>
            <pc:sldMk cId="4139607849" sldId="350"/>
            <ac:spMk id="4" creationId="{A08DD67E-29CF-4B5C-9F89-E37551AA520B}"/>
          </ac:spMkLst>
        </pc:spChg>
        <pc:spChg chg="add del mod">
          <ac:chgData name="오유란(컴퓨터공학전공)" userId="9b78cc58-c363-4f7e-afaf-cf101069adac" providerId="ADAL" clId="{9B04D48A-9CB7-45FD-AF9F-3706070E44B6}" dt="2018-11-28T03:09:27.012" v="3124" actId="1076"/>
          <ac:spMkLst>
            <pc:docMk/>
            <pc:sldMk cId="4139607849" sldId="350"/>
            <ac:spMk id="5" creationId="{F3C351BD-FA26-446F-8E73-FD48F081F3D2}"/>
          </ac:spMkLst>
        </pc:spChg>
        <pc:spChg chg="del">
          <ac:chgData name="오유란(컴퓨터공학전공)" userId="9b78cc58-c363-4f7e-afaf-cf101069adac" providerId="ADAL" clId="{9B04D48A-9CB7-45FD-AF9F-3706070E44B6}" dt="2018-11-28T03:08:48.594" v="3086" actId="478"/>
          <ac:spMkLst>
            <pc:docMk/>
            <pc:sldMk cId="4139607849" sldId="350"/>
            <ac:spMk id="6" creationId="{28C469F9-AF60-4AEA-A838-3CCF6CD2C3EB}"/>
          </ac:spMkLst>
        </pc:spChg>
        <pc:spChg chg="del">
          <ac:chgData name="오유란(컴퓨터공학전공)" userId="9b78cc58-c363-4f7e-afaf-cf101069adac" providerId="ADAL" clId="{9B04D48A-9CB7-45FD-AF9F-3706070E44B6}" dt="2018-11-28T03:08:55.515" v="3089" actId="478"/>
          <ac:spMkLst>
            <pc:docMk/>
            <pc:sldMk cId="4139607849" sldId="350"/>
            <ac:spMk id="7" creationId="{5899BD0A-D6B1-40BA-AC51-B6CC8E4C9D77}"/>
          </ac:spMkLst>
        </pc:spChg>
        <pc:spChg chg="del">
          <ac:chgData name="오유란(컴퓨터공학전공)" userId="9b78cc58-c363-4f7e-afaf-cf101069adac" providerId="ADAL" clId="{9B04D48A-9CB7-45FD-AF9F-3706070E44B6}" dt="2018-11-28T03:08:48.594" v="3086" actId="478"/>
          <ac:spMkLst>
            <pc:docMk/>
            <pc:sldMk cId="4139607849" sldId="350"/>
            <ac:spMk id="8" creationId="{CC402188-6A38-4E85-B75A-6042375D694B}"/>
          </ac:spMkLst>
        </pc:spChg>
        <pc:spChg chg="del">
          <ac:chgData name="오유란(컴퓨터공학전공)" userId="9b78cc58-c363-4f7e-afaf-cf101069adac" providerId="ADAL" clId="{9B04D48A-9CB7-45FD-AF9F-3706070E44B6}" dt="2018-11-28T03:08:48.594" v="3086" actId="478"/>
          <ac:spMkLst>
            <pc:docMk/>
            <pc:sldMk cId="4139607849" sldId="350"/>
            <ac:spMk id="9" creationId="{FBBEDF3A-F79D-49F7-AC25-7F5B2B6652A2}"/>
          </ac:spMkLst>
        </pc:spChg>
        <pc:picChg chg="del">
          <ac:chgData name="오유란(컴퓨터공학전공)" userId="9b78cc58-c363-4f7e-afaf-cf101069adac" providerId="ADAL" clId="{9B04D48A-9CB7-45FD-AF9F-3706070E44B6}" dt="2018-11-28T03:08:50.194" v="3087" actId="478"/>
          <ac:picMkLst>
            <pc:docMk/>
            <pc:sldMk cId="4139607849" sldId="350"/>
            <ac:picMk id="34818" creationId="{AFCDC455-0D58-4A60-A23A-3C23D5E64DAC}"/>
          </ac:picMkLst>
        </pc:picChg>
        <pc:picChg chg="add mod">
          <ac:chgData name="오유란(컴퓨터공학전공)" userId="9b78cc58-c363-4f7e-afaf-cf101069adac" providerId="ADAL" clId="{9B04D48A-9CB7-45FD-AF9F-3706070E44B6}" dt="2018-11-28T03:09:33.735" v="3128" actId="1076"/>
          <ac:picMkLst>
            <pc:docMk/>
            <pc:sldMk cId="4139607849" sldId="350"/>
            <ac:picMk id="35842" creationId="{0B72EDB4-2DA5-4B61-9799-9A3BFCE083FF}"/>
          </ac:picMkLst>
        </pc:picChg>
      </pc:sldChg>
      <pc:sldChg chg="modSp add">
        <pc:chgData name="오유란(컴퓨터공학전공)" userId="9b78cc58-c363-4f7e-afaf-cf101069adac" providerId="ADAL" clId="{9B04D48A-9CB7-45FD-AF9F-3706070E44B6}" dt="2018-11-28T03:29:34.922" v="4393" actId="20577"/>
        <pc:sldMkLst>
          <pc:docMk/>
          <pc:sldMk cId="3980205842" sldId="351"/>
        </pc:sldMkLst>
        <pc:spChg chg="mod">
          <ac:chgData name="오유란(컴퓨터공학전공)" userId="9b78cc58-c363-4f7e-afaf-cf101069adac" providerId="ADAL" clId="{9B04D48A-9CB7-45FD-AF9F-3706070E44B6}" dt="2018-11-28T03:29:34.922" v="4393" actId="20577"/>
          <ac:spMkLst>
            <pc:docMk/>
            <pc:sldMk cId="3980205842" sldId="351"/>
            <ac:spMk id="5" creationId="{F3C351BD-FA26-446F-8E73-FD48F081F3D2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3:11:33.269" v="3198" actId="1076"/>
        <pc:sldMkLst>
          <pc:docMk/>
          <pc:sldMk cId="3537366259" sldId="352"/>
        </pc:sldMkLst>
        <pc:spChg chg="mod">
          <ac:chgData name="오유란(컴퓨터공학전공)" userId="9b78cc58-c363-4f7e-afaf-cf101069adac" providerId="ADAL" clId="{9B04D48A-9CB7-45FD-AF9F-3706070E44B6}" dt="2018-11-28T03:11:20.887" v="3194" actId="1076"/>
          <ac:spMkLst>
            <pc:docMk/>
            <pc:sldMk cId="3537366259" sldId="352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11:21.821" v="3195" actId="478"/>
          <ac:picMkLst>
            <pc:docMk/>
            <pc:sldMk cId="3537366259" sldId="352"/>
            <ac:picMk id="35842" creationId="{0B72EDB4-2DA5-4B61-9799-9A3BFCE083FF}"/>
          </ac:picMkLst>
        </pc:picChg>
        <pc:picChg chg="add mod">
          <ac:chgData name="오유란(컴퓨터공학전공)" userId="9b78cc58-c363-4f7e-afaf-cf101069adac" providerId="ADAL" clId="{9B04D48A-9CB7-45FD-AF9F-3706070E44B6}" dt="2018-11-28T03:11:33.269" v="3198" actId="1076"/>
          <ac:picMkLst>
            <pc:docMk/>
            <pc:sldMk cId="3537366259" sldId="352"/>
            <ac:picMk id="36866" creationId="{A4DE5BCB-5072-410D-9130-8FC52A57AD38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13:34.885" v="3284" actId="20577"/>
        <pc:sldMkLst>
          <pc:docMk/>
          <pc:sldMk cId="2216981617" sldId="353"/>
        </pc:sldMkLst>
        <pc:spChg chg="mod">
          <ac:chgData name="오유란(컴퓨터공학전공)" userId="9b78cc58-c363-4f7e-afaf-cf101069adac" providerId="ADAL" clId="{9B04D48A-9CB7-45FD-AF9F-3706070E44B6}" dt="2018-11-28T03:13:34.885" v="3284" actId="20577"/>
          <ac:spMkLst>
            <pc:docMk/>
            <pc:sldMk cId="2216981617" sldId="353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12:31.485" v="3237" actId="478"/>
          <ac:picMkLst>
            <pc:docMk/>
            <pc:sldMk cId="2216981617" sldId="353"/>
            <ac:picMk id="36866" creationId="{A4DE5BCB-5072-410D-9130-8FC52A57AD38}"/>
          </ac:picMkLst>
        </pc:picChg>
        <pc:picChg chg="add mod">
          <ac:chgData name="오유란(컴퓨터공학전공)" userId="9b78cc58-c363-4f7e-afaf-cf101069adac" providerId="ADAL" clId="{9B04D48A-9CB7-45FD-AF9F-3706070E44B6}" dt="2018-11-28T03:12:45.085" v="3241" actId="14100"/>
          <ac:picMkLst>
            <pc:docMk/>
            <pc:sldMk cId="2216981617" sldId="353"/>
            <ac:picMk id="38914" creationId="{FB966A03-CD0C-42C2-AFC7-D140C974379D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17:45.709" v="3622" actId="207"/>
        <pc:sldMkLst>
          <pc:docMk/>
          <pc:sldMk cId="2593966676" sldId="354"/>
        </pc:sldMkLst>
        <pc:spChg chg="mod">
          <ac:chgData name="오유란(컴퓨터공학전공)" userId="9b78cc58-c363-4f7e-afaf-cf101069adac" providerId="ADAL" clId="{9B04D48A-9CB7-45FD-AF9F-3706070E44B6}" dt="2018-11-28T03:13:49.373" v="3305" actId="20577"/>
          <ac:spMkLst>
            <pc:docMk/>
            <pc:sldMk cId="2593966676" sldId="354"/>
            <ac:spMk id="2" creationId="{0A29ED73-3CE4-4EBF-85FC-518C0C015768}"/>
          </ac:spMkLst>
        </pc:spChg>
        <pc:spChg chg="mod">
          <ac:chgData name="오유란(컴퓨터공학전공)" userId="9b78cc58-c363-4f7e-afaf-cf101069adac" providerId="ADAL" clId="{9B04D48A-9CB7-45FD-AF9F-3706070E44B6}" dt="2018-11-28T03:17:45.709" v="3622" actId="207"/>
          <ac:spMkLst>
            <pc:docMk/>
            <pc:sldMk cId="2593966676" sldId="354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14:56.947" v="3376" actId="478"/>
          <ac:picMkLst>
            <pc:docMk/>
            <pc:sldMk cId="2593966676" sldId="354"/>
            <ac:picMk id="38914" creationId="{FB966A03-CD0C-42C2-AFC7-D140C974379D}"/>
          </ac:picMkLst>
        </pc:picChg>
        <pc:picChg chg="add mod">
          <ac:chgData name="오유란(컴퓨터공학전공)" userId="9b78cc58-c363-4f7e-afaf-cf101069adac" providerId="ADAL" clId="{9B04D48A-9CB7-45FD-AF9F-3706070E44B6}" dt="2018-11-28T03:15:08.760" v="3379" actId="14100"/>
          <ac:picMkLst>
            <pc:docMk/>
            <pc:sldMk cId="2593966676" sldId="354"/>
            <ac:picMk id="39938" creationId="{4A3DEA20-87EA-4012-9D07-9E95CD1C9983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16:10.439" v="3522" actId="1076"/>
        <pc:sldMkLst>
          <pc:docMk/>
          <pc:sldMk cId="3947065938" sldId="355"/>
        </pc:sldMkLst>
        <pc:spChg chg="mod">
          <ac:chgData name="오유란(컴퓨터공학전공)" userId="9b78cc58-c363-4f7e-afaf-cf101069adac" providerId="ADAL" clId="{9B04D48A-9CB7-45FD-AF9F-3706070E44B6}" dt="2018-11-28T03:16:08.871" v="3521" actId="1076"/>
          <ac:spMkLst>
            <pc:docMk/>
            <pc:sldMk cId="3947065938" sldId="355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15:50.394" v="3481" actId="478"/>
          <ac:picMkLst>
            <pc:docMk/>
            <pc:sldMk cId="3947065938" sldId="355"/>
            <ac:picMk id="39938" creationId="{4A3DEA20-87EA-4012-9D07-9E95CD1C9983}"/>
          </ac:picMkLst>
        </pc:picChg>
        <pc:picChg chg="add mod">
          <ac:chgData name="오유란(컴퓨터공학전공)" userId="9b78cc58-c363-4f7e-afaf-cf101069adac" providerId="ADAL" clId="{9B04D48A-9CB7-45FD-AF9F-3706070E44B6}" dt="2018-11-28T03:16:10.439" v="3522" actId="1076"/>
          <ac:picMkLst>
            <pc:docMk/>
            <pc:sldMk cId="3947065938" sldId="355"/>
            <ac:picMk id="40962" creationId="{8836157A-1A35-4E43-9DF0-790951D553A6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18:32.108" v="3632" actId="14100"/>
        <pc:sldMkLst>
          <pc:docMk/>
          <pc:sldMk cId="1211924380" sldId="356"/>
        </pc:sldMkLst>
        <pc:spChg chg="mod">
          <ac:chgData name="오유란(컴퓨터공학전공)" userId="9b78cc58-c363-4f7e-afaf-cf101069adac" providerId="ADAL" clId="{9B04D48A-9CB7-45FD-AF9F-3706070E44B6}" dt="2018-11-28T03:17:33.120" v="3609" actId="313"/>
          <ac:spMkLst>
            <pc:docMk/>
            <pc:sldMk cId="1211924380" sldId="356"/>
            <ac:spMk id="5" creationId="{F3C351BD-FA26-446F-8E73-FD48F081F3D2}"/>
          </ac:spMkLst>
        </pc:spChg>
        <pc:spChg chg="add mod">
          <ac:chgData name="오유란(컴퓨터공학전공)" userId="9b78cc58-c363-4f7e-afaf-cf101069adac" providerId="ADAL" clId="{9B04D48A-9CB7-45FD-AF9F-3706070E44B6}" dt="2018-11-28T03:18:32.108" v="3632" actId="14100"/>
          <ac:spMkLst>
            <pc:docMk/>
            <pc:sldMk cId="1211924380" sldId="356"/>
            <ac:spMk id="6" creationId="{0ED16DD8-CBD1-41BE-A981-A97299521776}"/>
          </ac:spMkLst>
        </pc:spChg>
        <pc:spChg chg="add mod">
          <ac:chgData name="오유란(컴퓨터공학전공)" userId="9b78cc58-c363-4f7e-afaf-cf101069adac" providerId="ADAL" clId="{9B04D48A-9CB7-45FD-AF9F-3706070E44B6}" dt="2018-11-28T03:18:27.383" v="3630" actId="14100"/>
          <ac:spMkLst>
            <pc:docMk/>
            <pc:sldMk cId="1211924380" sldId="356"/>
            <ac:spMk id="7" creationId="{274D7EC3-5675-43BC-9274-82066E68BE1B}"/>
          </ac:spMkLst>
        </pc:spChg>
        <pc:picChg chg="del">
          <ac:chgData name="오유란(컴퓨터공학전공)" userId="9b78cc58-c363-4f7e-afaf-cf101069adac" providerId="ADAL" clId="{9B04D48A-9CB7-45FD-AF9F-3706070E44B6}" dt="2018-11-28T03:16:41.938" v="3602" actId="478"/>
          <ac:picMkLst>
            <pc:docMk/>
            <pc:sldMk cId="1211924380" sldId="356"/>
            <ac:picMk id="40962" creationId="{8836157A-1A35-4E43-9DF0-790951D553A6}"/>
          </ac:picMkLst>
        </pc:picChg>
        <pc:picChg chg="add mod">
          <ac:chgData name="오유란(컴퓨터공학전공)" userId="9b78cc58-c363-4f7e-afaf-cf101069adac" providerId="ADAL" clId="{9B04D48A-9CB7-45FD-AF9F-3706070E44B6}" dt="2018-11-28T03:18:20.211" v="3627" actId="1076"/>
          <ac:picMkLst>
            <pc:docMk/>
            <pc:sldMk cId="1211924380" sldId="356"/>
            <ac:picMk id="41986" creationId="{FC5790D6-845C-473D-87C4-CCE72F5A8FB9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21:32.731" v="3901" actId="20577"/>
        <pc:sldMkLst>
          <pc:docMk/>
          <pc:sldMk cId="1354869905" sldId="357"/>
        </pc:sldMkLst>
        <pc:spChg chg="mod">
          <ac:chgData name="오유란(컴퓨터공학전공)" userId="9b78cc58-c363-4f7e-afaf-cf101069adac" providerId="ADAL" clId="{9B04D48A-9CB7-45FD-AF9F-3706070E44B6}" dt="2018-11-28T03:21:32.731" v="3901" actId="20577"/>
          <ac:spMkLst>
            <pc:docMk/>
            <pc:sldMk cId="1354869905" sldId="357"/>
            <ac:spMk id="5" creationId="{F3C351BD-FA26-446F-8E73-FD48F081F3D2}"/>
          </ac:spMkLst>
        </pc:spChg>
        <pc:spChg chg="mod">
          <ac:chgData name="오유란(컴퓨터공학전공)" userId="9b78cc58-c363-4f7e-afaf-cf101069adac" providerId="ADAL" clId="{9B04D48A-9CB7-45FD-AF9F-3706070E44B6}" dt="2018-11-28T03:19:16.762" v="3675" actId="1035"/>
          <ac:spMkLst>
            <pc:docMk/>
            <pc:sldMk cId="1354869905" sldId="357"/>
            <ac:spMk id="7" creationId="{274D7EC3-5675-43BC-9274-82066E68BE1B}"/>
          </ac:spMkLst>
        </pc:spChg>
        <pc:spChg chg="add mod">
          <ac:chgData name="오유란(컴퓨터공학전공)" userId="9b78cc58-c363-4f7e-afaf-cf101069adac" providerId="ADAL" clId="{9B04D48A-9CB7-45FD-AF9F-3706070E44B6}" dt="2018-11-28T03:19:24.645" v="3713" actId="14100"/>
          <ac:spMkLst>
            <pc:docMk/>
            <pc:sldMk cId="1354869905" sldId="357"/>
            <ac:spMk id="8" creationId="{9C596B04-80FE-44B2-96B6-BA0EAB41E656}"/>
          </ac:spMkLst>
        </pc:spChg>
        <pc:picChg chg="del">
          <ac:chgData name="오유란(컴퓨터공학전공)" userId="9b78cc58-c363-4f7e-afaf-cf101069adac" providerId="ADAL" clId="{9B04D48A-9CB7-45FD-AF9F-3706070E44B6}" dt="2018-11-28T03:18:59.907" v="3665" actId="478"/>
          <ac:picMkLst>
            <pc:docMk/>
            <pc:sldMk cId="1354869905" sldId="357"/>
            <ac:picMk id="41986" creationId="{FC5790D6-845C-473D-87C4-CCE72F5A8FB9}"/>
          </ac:picMkLst>
        </pc:picChg>
        <pc:picChg chg="add mod ord">
          <ac:chgData name="오유란(컴퓨터공학전공)" userId="9b78cc58-c363-4f7e-afaf-cf101069adac" providerId="ADAL" clId="{9B04D48A-9CB7-45FD-AF9F-3706070E44B6}" dt="2018-11-28T03:19:10.516" v="3669" actId="1076"/>
          <ac:picMkLst>
            <pc:docMk/>
            <pc:sldMk cId="1354869905" sldId="357"/>
            <ac:picMk id="43010" creationId="{2E5782A7-0F11-435F-9AFF-48AA939F918A}"/>
          </ac:picMkLst>
        </pc:picChg>
        <pc:picChg chg="add del">
          <ac:chgData name="오유란(컴퓨터공학전공)" userId="9b78cc58-c363-4f7e-afaf-cf101069adac" providerId="ADAL" clId="{9B04D48A-9CB7-45FD-AF9F-3706070E44B6}" dt="2018-11-28T03:20:54.506" v="3862" actId="478"/>
          <ac:picMkLst>
            <pc:docMk/>
            <pc:sldMk cId="1354869905" sldId="357"/>
            <ac:picMk id="43012" creationId="{903546A3-53E6-4CA9-AAF7-14417CFE83B9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22:03.796" v="3962" actId="207"/>
        <pc:sldMkLst>
          <pc:docMk/>
          <pc:sldMk cId="715969034" sldId="358"/>
        </pc:sldMkLst>
        <pc:spChg chg="mod">
          <ac:chgData name="오유란(컴퓨터공학전공)" userId="9b78cc58-c363-4f7e-afaf-cf101069adac" providerId="ADAL" clId="{9B04D48A-9CB7-45FD-AF9F-3706070E44B6}" dt="2018-11-28T03:22:03.796" v="3962" actId="207"/>
          <ac:spMkLst>
            <pc:docMk/>
            <pc:sldMk cId="715969034" sldId="358"/>
            <ac:spMk id="5" creationId="{F3C351BD-FA26-446F-8E73-FD48F081F3D2}"/>
          </ac:spMkLst>
        </pc:spChg>
        <pc:spChg chg="del">
          <ac:chgData name="오유란(컴퓨터공학전공)" userId="9b78cc58-c363-4f7e-afaf-cf101069adac" providerId="ADAL" clId="{9B04D48A-9CB7-45FD-AF9F-3706070E44B6}" dt="2018-11-28T03:21:06.538" v="3865" actId="478"/>
          <ac:spMkLst>
            <pc:docMk/>
            <pc:sldMk cId="715969034" sldId="358"/>
            <ac:spMk id="6" creationId="{0ED16DD8-CBD1-41BE-A981-A97299521776}"/>
          </ac:spMkLst>
        </pc:spChg>
        <pc:spChg chg="del">
          <ac:chgData name="오유란(컴퓨터공학전공)" userId="9b78cc58-c363-4f7e-afaf-cf101069adac" providerId="ADAL" clId="{9B04D48A-9CB7-45FD-AF9F-3706070E44B6}" dt="2018-11-28T03:21:06.538" v="3865" actId="478"/>
          <ac:spMkLst>
            <pc:docMk/>
            <pc:sldMk cId="715969034" sldId="358"/>
            <ac:spMk id="7" creationId="{274D7EC3-5675-43BC-9274-82066E68BE1B}"/>
          </ac:spMkLst>
        </pc:spChg>
        <pc:spChg chg="del">
          <ac:chgData name="오유란(컴퓨터공학전공)" userId="9b78cc58-c363-4f7e-afaf-cf101069adac" providerId="ADAL" clId="{9B04D48A-9CB7-45FD-AF9F-3706070E44B6}" dt="2018-11-28T03:21:06.538" v="3865" actId="478"/>
          <ac:spMkLst>
            <pc:docMk/>
            <pc:sldMk cId="715969034" sldId="358"/>
            <ac:spMk id="8" creationId="{9C596B04-80FE-44B2-96B6-BA0EAB41E656}"/>
          </ac:spMkLst>
        </pc:spChg>
        <pc:picChg chg="del">
          <ac:chgData name="오유란(컴퓨터공학전공)" userId="9b78cc58-c363-4f7e-afaf-cf101069adac" providerId="ADAL" clId="{9B04D48A-9CB7-45FD-AF9F-3706070E44B6}" dt="2018-11-28T03:21:02.931" v="3864" actId="478"/>
          <ac:picMkLst>
            <pc:docMk/>
            <pc:sldMk cId="715969034" sldId="358"/>
            <ac:picMk id="43010" creationId="{2E5782A7-0F11-435F-9AFF-48AA939F918A}"/>
          </ac:picMkLst>
        </pc:picChg>
        <pc:picChg chg="add mod">
          <ac:chgData name="오유란(컴퓨터공학전공)" userId="9b78cc58-c363-4f7e-afaf-cf101069adac" providerId="ADAL" clId="{9B04D48A-9CB7-45FD-AF9F-3706070E44B6}" dt="2018-11-28T03:21:40.121" v="3904" actId="1076"/>
          <ac:picMkLst>
            <pc:docMk/>
            <pc:sldMk cId="715969034" sldId="358"/>
            <ac:picMk id="44034" creationId="{58D5CB30-F09B-4794-869B-20A8539105C7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22:59.474" v="4079" actId="14100"/>
        <pc:sldMkLst>
          <pc:docMk/>
          <pc:sldMk cId="191792623" sldId="359"/>
        </pc:sldMkLst>
        <pc:spChg chg="mod">
          <ac:chgData name="오유란(컴퓨터공학전공)" userId="9b78cc58-c363-4f7e-afaf-cf101069adac" providerId="ADAL" clId="{9B04D48A-9CB7-45FD-AF9F-3706070E44B6}" dt="2018-11-28T03:22:45.438" v="4028" actId="14100"/>
          <ac:spMkLst>
            <pc:docMk/>
            <pc:sldMk cId="191792623" sldId="359"/>
            <ac:spMk id="5" creationId="{F3C351BD-FA26-446F-8E73-FD48F081F3D2}"/>
          </ac:spMkLst>
        </pc:spChg>
        <pc:spChg chg="add mod">
          <ac:chgData name="오유란(컴퓨터공학전공)" userId="9b78cc58-c363-4f7e-afaf-cf101069adac" providerId="ADAL" clId="{9B04D48A-9CB7-45FD-AF9F-3706070E44B6}" dt="2018-11-28T03:22:59.474" v="4079" actId="14100"/>
          <ac:spMkLst>
            <pc:docMk/>
            <pc:sldMk cId="191792623" sldId="359"/>
            <ac:spMk id="6" creationId="{3BA07D6E-8F2D-434D-98A3-935267E2992E}"/>
          </ac:spMkLst>
        </pc:spChg>
        <pc:picChg chg="del">
          <ac:chgData name="오유란(컴퓨터공학전공)" userId="9b78cc58-c363-4f7e-afaf-cf101069adac" providerId="ADAL" clId="{9B04D48A-9CB7-45FD-AF9F-3706070E44B6}" dt="2018-11-28T03:22:19.954" v="3967" actId="478"/>
          <ac:picMkLst>
            <pc:docMk/>
            <pc:sldMk cId="191792623" sldId="359"/>
            <ac:picMk id="44034" creationId="{58D5CB30-F09B-4794-869B-20A8539105C7}"/>
          </ac:picMkLst>
        </pc:picChg>
        <pc:picChg chg="add mod">
          <ac:chgData name="오유란(컴퓨터공학전공)" userId="9b78cc58-c363-4f7e-afaf-cf101069adac" providerId="ADAL" clId="{9B04D48A-9CB7-45FD-AF9F-3706070E44B6}" dt="2018-11-28T03:22:30.434" v="3970" actId="1076"/>
          <ac:picMkLst>
            <pc:docMk/>
            <pc:sldMk cId="191792623" sldId="359"/>
            <ac:picMk id="45058" creationId="{EF145F40-07EB-4855-91C5-5BF24FC46ECE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24:25.619" v="4103" actId="14100"/>
        <pc:sldMkLst>
          <pc:docMk/>
          <pc:sldMk cId="4212110310" sldId="360"/>
        </pc:sldMkLst>
        <pc:spChg chg="add del mod">
          <ac:chgData name="오유란(컴퓨터공학전공)" userId="9b78cc58-c363-4f7e-afaf-cf101069adac" providerId="ADAL" clId="{9B04D48A-9CB7-45FD-AF9F-3706070E44B6}" dt="2018-11-28T03:23:25.311" v="4082" actId="478"/>
          <ac:spMkLst>
            <pc:docMk/>
            <pc:sldMk cId="4212110310" sldId="360"/>
            <ac:spMk id="4" creationId="{162D1826-A762-40D6-B2D5-E27FEEA687C6}"/>
          </ac:spMkLst>
        </pc:spChg>
        <pc:spChg chg="del">
          <ac:chgData name="오유란(컴퓨터공학전공)" userId="9b78cc58-c363-4f7e-afaf-cf101069adac" providerId="ADAL" clId="{9B04D48A-9CB7-45FD-AF9F-3706070E44B6}" dt="2018-11-28T03:23:23.870" v="4081" actId="478"/>
          <ac:spMkLst>
            <pc:docMk/>
            <pc:sldMk cId="4212110310" sldId="360"/>
            <ac:spMk id="5" creationId="{F3C351BD-FA26-446F-8E73-FD48F081F3D2}"/>
          </ac:spMkLst>
        </pc:spChg>
        <pc:spChg chg="del">
          <ac:chgData name="오유란(컴퓨터공학전공)" userId="9b78cc58-c363-4f7e-afaf-cf101069adac" providerId="ADAL" clId="{9B04D48A-9CB7-45FD-AF9F-3706070E44B6}" dt="2018-11-28T03:23:34.075" v="4084" actId="478"/>
          <ac:spMkLst>
            <pc:docMk/>
            <pc:sldMk cId="4212110310" sldId="360"/>
            <ac:spMk id="6" creationId="{3BA07D6E-8F2D-434D-98A3-935267E2992E}"/>
          </ac:spMkLst>
        </pc:spChg>
        <pc:picChg chg="del">
          <ac:chgData name="오유란(컴퓨터공학전공)" userId="9b78cc58-c363-4f7e-afaf-cf101069adac" providerId="ADAL" clId="{9B04D48A-9CB7-45FD-AF9F-3706070E44B6}" dt="2018-11-28T03:23:25.923" v="4083" actId="478"/>
          <ac:picMkLst>
            <pc:docMk/>
            <pc:sldMk cId="4212110310" sldId="360"/>
            <ac:picMk id="45058" creationId="{EF145F40-07EB-4855-91C5-5BF24FC46ECE}"/>
          </ac:picMkLst>
        </pc:picChg>
        <pc:picChg chg="add mod">
          <ac:chgData name="오유란(컴퓨터공학전공)" userId="9b78cc58-c363-4f7e-afaf-cf101069adac" providerId="ADAL" clId="{9B04D48A-9CB7-45FD-AF9F-3706070E44B6}" dt="2018-11-28T03:24:22.560" v="4102" actId="14100"/>
          <ac:picMkLst>
            <pc:docMk/>
            <pc:sldMk cId="4212110310" sldId="360"/>
            <ac:picMk id="46082" creationId="{E28D6BCA-B99C-41BF-8224-4A220AC5314F}"/>
          </ac:picMkLst>
        </pc:picChg>
        <pc:picChg chg="add mod">
          <ac:chgData name="오유란(컴퓨터공학전공)" userId="9b78cc58-c363-4f7e-afaf-cf101069adac" providerId="ADAL" clId="{9B04D48A-9CB7-45FD-AF9F-3706070E44B6}" dt="2018-11-28T03:24:25.619" v="4103" actId="14100"/>
          <ac:picMkLst>
            <pc:docMk/>
            <pc:sldMk cId="4212110310" sldId="360"/>
            <ac:picMk id="46084" creationId="{4902633F-0E1F-4E7F-8AFF-498EA2128CD1}"/>
          </ac:picMkLst>
        </pc:picChg>
        <pc:picChg chg="add mod">
          <ac:chgData name="오유란(컴퓨터공학전공)" userId="9b78cc58-c363-4f7e-afaf-cf101069adac" providerId="ADAL" clId="{9B04D48A-9CB7-45FD-AF9F-3706070E44B6}" dt="2018-11-28T03:24:13.434" v="4098" actId="1076"/>
          <ac:picMkLst>
            <pc:docMk/>
            <pc:sldMk cId="4212110310" sldId="360"/>
            <ac:picMk id="46086" creationId="{637D8EF5-9B67-46AF-9083-E2867205D940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25:43.433" v="4250" actId="1076"/>
        <pc:sldMkLst>
          <pc:docMk/>
          <pc:sldMk cId="2710891520" sldId="361"/>
        </pc:sldMkLst>
        <pc:spChg chg="mod">
          <ac:chgData name="오유란(컴퓨터공학전공)" userId="9b78cc58-c363-4f7e-afaf-cf101069adac" providerId="ADAL" clId="{9B04D48A-9CB7-45FD-AF9F-3706070E44B6}" dt="2018-11-28T03:25:32.010" v="4245" actId="1076"/>
          <ac:spMkLst>
            <pc:docMk/>
            <pc:sldMk cId="2710891520" sldId="361"/>
            <ac:spMk id="5" creationId="{F3C351BD-FA26-446F-8E73-FD48F081F3D2}"/>
          </ac:spMkLst>
        </pc:spChg>
        <pc:spChg chg="del">
          <ac:chgData name="오유란(컴퓨터공학전공)" userId="9b78cc58-c363-4f7e-afaf-cf101069adac" providerId="ADAL" clId="{9B04D48A-9CB7-45FD-AF9F-3706070E44B6}" dt="2018-11-28T03:25:34.315" v="4247" actId="478"/>
          <ac:spMkLst>
            <pc:docMk/>
            <pc:sldMk cId="2710891520" sldId="361"/>
            <ac:spMk id="6" creationId="{3BA07D6E-8F2D-434D-98A3-935267E2992E}"/>
          </ac:spMkLst>
        </pc:spChg>
        <pc:picChg chg="del">
          <ac:chgData name="오유란(컴퓨터공학전공)" userId="9b78cc58-c363-4f7e-afaf-cf101069adac" providerId="ADAL" clId="{9B04D48A-9CB7-45FD-AF9F-3706070E44B6}" dt="2018-11-28T03:25:33.460" v="4246" actId="478"/>
          <ac:picMkLst>
            <pc:docMk/>
            <pc:sldMk cId="2710891520" sldId="361"/>
            <ac:picMk id="45058" creationId="{EF145F40-07EB-4855-91C5-5BF24FC46ECE}"/>
          </ac:picMkLst>
        </pc:picChg>
        <pc:picChg chg="add mod">
          <ac:chgData name="오유란(컴퓨터공학전공)" userId="9b78cc58-c363-4f7e-afaf-cf101069adac" providerId="ADAL" clId="{9B04D48A-9CB7-45FD-AF9F-3706070E44B6}" dt="2018-11-28T03:25:43.433" v="4250" actId="1076"/>
          <ac:picMkLst>
            <pc:docMk/>
            <pc:sldMk cId="2710891520" sldId="361"/>
            <ac:picMk id="47106" creationId="{1FB42BCE-BE31-4164-B4E2-82CA031BE0C2}"/>
          </ac:picMkLst>
        </pc:picChg>
      </pc:sldChg>
      <pc:sldChg chg="addSp delSp modSp add ord">
        <pc:chgData name="오유란(컴퓨터공학전공)" userId="9b78cc58-c363-4f7e-afaf-cf101069adac" providerId="ADAL" clId="{9B04D48A-9CB7-45FD-AF9F-3706070E44B6}" dt="2018-11-28T03:40:16.764" v="4723" actId="20577"/>
        <pc:sldMkLst>
          <pc:docMk/>
          <pc:sldMk cId="1055990894" sldId="362"/>
        </pc:sldMkLst>
        <pc:spChg chg="mod">
          <ac:chgData name="오유란(컴퓨터공학전공)" userId="9b78cc58-c363-4f7e-afaf-cf101069adac" providerId="ADAL" clId="{9B04D48A-9CB7-45FD-AF9F-3706070E44B6}" dt="2018-11-28T03:28:05.571" v="4281" actId="14100"/>
          <ac:spMkLst>
            <pc:docMk/>
            <pc:sldMk cId="1055990894" sldId="362"/>
            <ac:spMk id="2" creationId="{0A29ED73-3CE4-4EBF-85FC-518C0C015768}"/>
          </ac:spMkLst>
        </pc:spChg>
        <pc:spChg chg="mod">
          <ac:chgData name="오유란(컴퓨터공학전공)" userId="9b78cc58-c363-4f7e-afaf-cf101069adac" providerId="ADAL" clId="{9B04D48A-9CB7-45FD-AF9F-3706070E44B6}" dt="2018-11-28T03:40:16.764" v="4723" actId="20577"/>
          <ac:spMkLst>
            <pc:docMk/>
            <pc:sldMk cId="1055990894" sldId="362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28:30.522" v="4332" actId="478"/>
          <ac:picMkLst>
            <pc:docMk/>
            <pc:sldMk cId="1055990894" sldId="362"/>
            <ac:picMk id="47106" creationId="{1FB42BCE-BE31-4164-B4E2-82CA031BE0C2}"/>
          </ac:picMkLst>
        </pc:picChg>
        <pc:picChg chg="add mod">
          <ac:chgData name="오유란(컴퓨터공학전공)" userId="9b78cc58-c363-4f7e-afaf-cf101069adac" providerId="ADAL" clId="{9B04D48A-9CB7-45FD-AF9F-3706070E44B6}" dt="2018-11-28T03:28:41.927" v="4335" actId="1076"/>
          <ac:picMkLst>
            <pc:docMk/>
            <pc:sldMk cId="1055990894" sldId="362"/>
            <ac:picMk id="48130" creationId="{6C9C36C3-0F1D-4A5D-9972-864AC7B0135B}"/>
          </ac:picMkLst>
        </pc:picChg>
      </pc:sldChg>
      <pc:sldChg chg="delSp modSp add ord">
        <pc:chgData name="오유란(컴퓨터공학전공)" userId="9b78cc58-c363-4f7e-afaf-cf101069adac" providerId="ADAL" clId="{9B04D48A-9CB7-45FD-AF9F-3706070E44B6}" dt="2018-11-28T03:42:35.501" v="4855" actId="207"/>
        <pc:sldMkLst>
          <pc:docMk/>
          <pc:sldMk cId="2144532765" sldId="363"/>
        </pc:sldMkLst>
        <pc:spChg chg="mod">
          <ac:chgData name="오유란(컴퓨터공학전공)" userId="9b78cc58-c363-4f7e-afaf-cf101069adac" providerId="ADAL" clId="{9B04D48A-9CB7-45FD-AF9F-3706070E44B6}" dt="2018-11-28T03:42:35.501" v="4855" actId="207"/>
          <ac:spMkLst>
            <pc:docMk/>
            <pc:sldMk cId="2144532765" sldId="363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30:17.274" v="4427" actId="478"/>
          <ac:picMkLst>
            <pc:docMk/>
            <pc:sldMk cId="2144532765" sldId="363"/>
            <ac:picMk id="48130" creationId="{6C9C36C3-0F1D-4A5D-9972-864AC7B0135B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41:04.948" v="4791" actId="20577"/>
        <pc:sldMkLst>
          <pc:docMk/>
          <pc:sldMk cId="693743551" sldId="364"/>
        </pc:sldMkLst>
        <pc:spChg chg="mod">
          <ac:chgData name="오유란(컴퓨터공학전공)" userId="9b78cc58-c363-4f7e-afaf-cf101069adac" providerId="ADAL" clId="{9B04D48A-9CB7-45FD-AF9F-3706070E44B6}" dt="2018-11-28T03:41:04.948" v="4791" actId="20577"/>
          <ac:spMkLst>
            <pc:docMk/>
            <pc:sldMk cId="693743551" sldId="364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40:21.530" v="4725" actId="478"/>
          <ac:picMkLst>
            <pc:docMk/>
            <pc:sldMk cId="693743551" sldId="364"/>
            <ac:picMk id="48130" creationId="{6C9C36C3-0F1D-4A5D-9972-864AC7B0135B}"/>
          </ac:picMkLst>
        </pc:picChg>
        <pc:picChg chg="add mod">
          <ac:chgData name="오유란(컴퓨터공학전공)" userId="9b78cc58-c363-4f7e-afaf-cf101069adac" providerId="ADAL" clId="{9B04D48A-9CB7-45FD-AF9F-3706070E44B6}" dt="2018-11-28T03:40:45.255" v="4730" actId="1076"/>
          <ac:picMkLst>
            <pc:docMk/>
            <pc:sldMk cId="693743551" sldId="364"/>
            <ac:picMk id="49154" creationId="{23A1CDB8-03FA-466F-8F76-D909C2E5B850}"/>
          </ac:picMkLst>
        </pc:picChg>
      </pc:sldChg>
      <pc:sldChg chg="add del">
        <pc:chgData name="오유란(컴퓨터공학전공)" userId="9b78cc58-c363-4f7e-afaf-cf101069adac" providerId="ADAL" clId="{9B04D48A-9CB7-45FD-AF9F-3706070E44B6}" dt="2018-11-28T03:31:15.493" v="4523" actId="207"/>
        <pc:sldMkLst>
          <pc:docMk/>
          <pc:sldMk cId="2827720252" sldId="364"/>
        </pc:sldMkLst>
      </pc:sldChg>
      <pc:sldChg chg="addSp delSp modSp add">
        <pc:chgData name="오유란(컴퓨터공학전공)" userId="9b78cc58-c363-4f7e-afaf-cf101069adac" providerId="ADAL" clId="{9B04D48A-9CB7-45FD-AF9F-3706070E44B6}" dt="2018-11-28T03:44:30.915" v="4924" actId="478"/>
        <pc:sldMkLst>
          <pc:docMk/>
          <pc:sldMk cId="2704642291" sldId="365"/>
        </pc:sldMkLst>
        <pc:spChg chg="add del">
          <ac:chgData name="오유란(컴퓨터공학전공)" userId="9b78cc58-c363-4f7e-afaf-cf101069adac" providerId="ADAL" clId="{9B04D48A-9CB7-45FD-AF9F-3706070E44B6}" dt="2018-11-28T03:44:30.915" v="4924" actId="478"/>
          <ac:spMkLst>
            <pc:docMk/>
            <pc:sldMk cId="2704642291" sldId="365"/>
            <ac:spMk id="3" creationId="{FC3EEA11-9271-4F6B-9E52-D9747D22B6EB}"/>
          </ac:spMkLst>
        </pc:spChg>
        <pc:spChg chg="mod">
          <ac:chgData name="오유란(컴퓨터공학전공)" userId="9b78cc58-c363-4f7e-afaf-cf101069adac" providerId="ADAL" clId="{9B04D48A-9CB7-45FD-AF9F-3706070E44B6}" dt="2018-11-28T03:43:33.423" v="4922" actId="6549"/>
          <ac:spMkLst>
            <pc:docMk/>
            <pc:sldMk cId="2704642291" sldId="365"/>
            <ac:spMk id="5" creationId="{F3C351BD-FA26-446F-8E73-FD48F081F3D2}"/>
          </ac:spMkLst>
        </pc:spChg>
        <pc:picChg chg="del">
          <ac:chgData name="오유란(컴퓨터공학전공)" userId="9b78cc58-c363-4f7e-afaf-cf101069adac" providerId="ADAL" clId="{9B04D48A-9CB7-45FD-AF9F-3706070E44B6}" dt="2018-11-28T03:42:07.242" v="4852" actId="478"/>
          <ac:picMkLst>
            <pc:docMk/>
            <pc:sldMk cId="2704642291" sldId="365"/>
            <ac:picMk id="49154" creationId="{23A1CDB8-03FA-466F-8F76-D909C2E5B850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3:46:26.939" v="4932" actId="207"/>
        <pc:sldMkLst>
          <pc:docMk/>
          <pc:sldMk cId="1701821822" sldId="366"/>
        </pc:sldMkLst>
        <pc:spChg chg="add del mod">
          <ac:chgData name="오유란(컴퓨터공학전공)" userId="9b78cc58-c363-4f7e-afaf-cf101069adac" providerId="ADAL" clId="{9B04D48A-9CB7-45FD-AF9F-3706070E44B6}" dt="2018-11-28T03:44:43.155" v="4927" actId="478"/>
          <ac:spMkLst>
            <pc:docMk/>
            <pc:sldMk cId="1701821822" sldId="366"/>
            <ac:spMk id="4" creationId="{BFE67FB5-F623-4AAD-8455-11BED006E482}"/>
          </ac:spMkLst>
        </pc:spChg>
        <pc:spChg chg="del">
          <ac:chgData name="오유란(컴퓨터공학전공)" userId="9b78cc58-c363-4f7e-afaf-cf101069adac" providerId="ADAL" clId="{9B04D48A-9CB7-45FD-AF9F-3706070E44B6}" dt="2018-11-28T03:44:40.690" v="4926" actId="478"/>
          <ac:spMkLst>
            <pc:docMk/>
            <pc:sldMk cId="1701821822" sldId="366"/>
            <ac:spMk id="5" creationId="{F3C351BD-FA26-446F-8E73-FD48F081F3D2}"/>
          </ac:spMkLst>
        </pc:spChg>
        <pc:picChg chg="add del">
          <ac:chgData name="오유란(컴퓨터공학전공)" userId="9b78cc58-c363-4f7e-afaf-cf101069adac" providerId="ADAL" clId="{9B04D48A-9CB7-45FD-AF9F-3706070E44B6}" dt="2018-11-28T03:46:26.939" v="4932" actId="207"/>
          <ac:picMkLst>
            <pc:docMk/>
            <pc:sldMk cId="1701821822" sldId="366"/>
            <ac:picMk id="7" creationId="{8569CE1F-DA1E-4F6A-91AD-C0886A2EC838}"/>
          </ac:picMkLst>
        </pc:picChg>
        <pc:picChg chg="add mod">
          <ac:chgData name="오유란(컴퓨터공학전공)" userId="9b78cc58-c363-4f7e-afaf-cf101069adac" providerId="ADAL" clId="{9B04D48A-9CB7-45FD-AF9F-3706070E44B6}" dt="2018-11-28T03:44:51.042" v="4930" actId="1076"/>
          <ac:picMkLst>
            <pc:docMk/>
            <pc:sldMk cId="1701821822" sldId="366"/>
            <ac:picMk id="52226" creationId="{FEF71DBA-CF50-412B-899A-9653B89E1D5C}"/>
          </ac:picMkLst>
        </pc:picChg>
      </pc:sldChg>
      <pc:sldChg chg="addSp delSp modSp add">
        <pc:chgData name="오유란(컴퓨터공학전공)" userId="9b78cc58-c363-4f7e-afaf-cf101069adac" providerId="ADAL" clId="{9B04D48A-9CB7-45FD-AF9F-3706070E44B6}" dt="2018-11-28T04:10:06.987" v="5545" actId="207"/>
        <pc:sldMkLst>
          <pc:docMk/>
          <pc:sldMk cId="2648141519" sldId="367"/>
        </pc:sldMkLst>
        <pc:spChg chg="mod">
          <ac:chgData name="오유란(컴퓨터공학전공)" userId="9b78cc58-c363-4f7e-afaf-cf101069adac" providerId="ADAL" clId="{9B04D48A-9CB7-45FD-AF9F-3706070E44B6}" dt="2018-11-28T03:46:47.493" v="4960" actId="207"/>
          <ac:spMkLst>
            <pc:docMk/>
            <pc:sldMk cId="2648141519" sldId="367"/>
            <ac:spMk id="2" creationId="{0A29ED73-3CE4-4EBF-85FC-518C0C015768}"/>
          </ac:spMkLst>
        </pc:spChg>
        <pc:spChg chg="add mod">
          <ac:chgData name="오유란(컴퓨터공학전공)" userId="9b78cc58-c363-4f7e-afaf-cf101069adac" providerId="ADAL" clId="{9B04D48A-9CB7-45FD-AF9F-3706070E44B6}" dt="2018-11-28T04:08:49.546" v="5376" actId="1076"/>
          <ac:spMkLst>
            <pc:docMk/>
            <pc:sldMk cId="2648141519" sldId="367"/>
            <ac:spMk id="3" creationId="{39E9B2FA-2B8E-482C-9BCB-D56D1EDBAFC5}"/>
          </ac:spMkLst>
        </pc:spChg>
        <pc:spChg chg="add mod">
          <ac:chgData name="오유란(컴퓨터공학전공)" userId="9b78cc58-c363-4f7e-afaf-cf101069adac" providerId="ADAL" clId="{9B04D48A-9CB7-45FD-AF9F-3706070E44B6}" dt="2018-11-28T04:10:06.987" v="5545" actId="207"/>
          <ac:spMkLst>
            <pc:docMk/>
            <pc:sldMk cId="2648141519" sldId="367"/>
            <ac:spMk id="4" creationId="{9BE4C2E7-4D25-4C8F-998C-3E9E7FB9EF6E}"/>
          </ac:spMkLst>
        </pc:spChg>
        <pc:picChg chg="del">
          <ac:chgData name="오유란(컴퓨터공학전공)" userId="9b78cc58-c363-4f7e-afaf-cf101069adac" providerId="ADAL" clId="{9B04D48A-9CB7-45FD-AF9F-3706070E44B6}" dt="2018-11-28T03:46:48.241" v="4961" actId="478"/>
          <ac:picMkLst>
            <pc:docMk/>
            <pc:sldMk cId="2648141519" sldId="367"/>
            <ac:picMk id="52226" creationId="{FEF71DBA-CF50-412B-899A-9653B89E1D5C}"/>
          </ac:picMkLst>
        </pc:picChg>
      </pc:sldChg>
      <pc:sldChg chg="addSp delSp modSp add modNotesTx">
        <pc:chgData name="오유란(컴퓨터공학전공)" userId="9b78cc58-c363-4f7e-afaf-cf101069adac" providerId="ADAL" clId="{9B04D48A-9CB7-45FD-AF9F-3706070E44B6}" dt="2018-11-28T04:18:11.503" v="5546" actId="6549"/>
        <pc:sldMkLst>
          <pc:docMk/>
          <pc:sldMk cId="2886790057" sldId="368"/>
        </pc:sldMkLst>
        <pc:spChg chg="del">
          <ac:chgData name="오유란(컴퓨터공학전공)" userId="9b78cc58-c363-4f7e-afaf-cf101069adac" providerId="ADAL" clId="{9B04D48A-9CB7-45FD-AF9F-3706070E44B6}" dt="2018-11-28T03:51:32.796" v="5214" actId="478"/>
          <ac:spMkLst>
            <pc:docMk/>
            <pc:sldMk cId="2886790057" sldId="368"/>
            <ac:spMk id="3" creationId="{39E9B2FA-2B8E-482C-9BCB-D56D1EDBAFC5}"/>
          </ac:spMkLst>
        </pc:spChg>
        <pc:spChg chg="mod">
          <ac:chgData name="오유란(컴퓨터공학전공)" userId="9b78cc58-c363-4f7e-afaf-cf101069adac" providerId="ADAL" clId="{9B04D48A-9CB7-45FD-AF9F-3706070E44B6}" dt="2018-11-28T03:52:39.659" v="5277" actId="20577"/>
          <ac:spMkLst>
            <pc:docMk/>
            <pc:sldMk cId="2886790057" sldId="368"/>
            <ac:spMk id="4" creationId="{9BE4C2E7-4D25-4C8F-998C-3E9E7FB9EF6E}"/>
          </ac:spMkLst>
        </pc:spChg>
        <pc:spChg chg="add mod">
          <ac:chgData name="오유란(컴퓨터공학전공)" userId="9b78cc58-c363-4f7e-afaf-cf101069adac" providerId="ADAL" clId="{9B04D48A-9CB7-45FD-AF9F-3706070E44B6}" dt="2018-11-28T03:53:32.696" v="5305" actId="1076"/>
          <ac:spMkLst>
            <pc:docMk/>
            <pc:sldMk cId="2886790057" sldId="368"/>
            <ac:spMk id="5" creationId="{D2FC31AC-1930-451D-9532-6A0A3F0BBCBB}"/>
          </ac:spMkLst>
        </pc:spChg>
      </pc:sldChg>
      <pc:sldChg chg="addSp delSp modSp add del">
        <pc:chgData name="오유란(컴퓨터공학전공)" userId="9b78cc58-c363-4f7e-afaf-cf101069adac" providerId="ADAL" clId="{9B04D48A-9CB7-45FD-AF9F-3706070E44B6}" dt="2018-11-28T04:26:02.678" v="5896" actId="2696"/>
        <pc:sldMkLst>
          <pc:docMk/>
          <pc:sldMk cId="801490195" sldId="369"/>
        </pc:sldMkLst>
        <pc:spChg chg="mod">
          <ac:chgData name="오유란(컴퓨터공학전공)" userId="9b78cc58-c363-4f7e-afaf-cf101069adac" providerId="ADAL" clId="{9B04D48A-9CB7-45FD-AF9F-3706070E44B6}" dt="2018-11-28T04:20:12.924" v="5559" actId="20577"/>
          <ac:spMkLst>
            <pc:docMk/>
            <pc:sldMk cId="801490195" sldId="369"/>
            <ac:spMk id="4" creationId="{9BE4C2E7-4D25-4C8F-998C-3E9E7FB9EF6E}"/>
          </ac:spMkLst>
        </pc:spChg>
        <pc:spChg chg="mod">
          <ac:chgData name="오유란(컴퓨터공학전공)" userId="9b78cc58-c363-4f7e-afaf-cf101069adac" providerId="ADAL" clId="{9B04D48A-9CB7-45FD-AF9F-3706070E44B6}" dt="2018-11-28T04:21:33.223" v="5748" actId="1076"/>
          <ac:spMkLst>
            <pc:docMk/>
            <pc:sldMk cId="801490195" sldId="369"/>
            <ac:spMk id="5" creationId="{D2FC31AC-1930-451D-9532-6A0A3F0BBCBB}"/>
          </ac:spMkLst>
        </pc:spChg>
        <pc:spChg chg="add del">
          <ac:chgData name="오유란(컴퓨터공학전공)" userId="9b78cc58-c363-4f7e-afaf-cf101069adac" providerId="ADAL" clId="{9B04D48A-9CB7-45FD-AF9F-3706070E44B6}" dt="2018-11-28T04:22:16.950" v="5750" actId="2696"/>
          <ac:spMkLst>
            <pc:docMk/>
            <pc:sldMk cId="801490195" sldId="369"/>
            <ac:spMk id="6" creationId="{B89AFAF4-8370-4373-A71C-95AD69A71FD6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4:25:57.717" v="5895" actId="478"/>
        <pc:sldMkLst>
          <pc:docMk/>
          <pc:sldMk cId="1730836189" sldId="370"/>
        </pc:sldMkLst>
        <pc:spChg chg="add del">
          <ac:chgData name="오유란(컴퓨터공학전공)" userId="9b78cc58-c363-4f7e-afaf-cf101069adac" providerId="ADAL" clId="{9B04D48A-9CB7-45FD-AF9F-3706070E44B6}" dt="2018-11-28T04:25:57.717" v="5895" actId="478"/>
          <ac:spMkLst>
            <pc:docMk/>
            <pc:sldMk cId="1730836189" sldId="370"/>
            <ac:spMk id="3" creationId="{85851ACD-1AE2-4259-9DC8-C33F7A071457}"/>
          </ac:spMkLst>
        </pc:spChg>
        <pc:spChg chg="mod">
          <ac:chgData name="오유란(컴퓨터공학전공)" userId="9b78cc58-c363-4f7e-afaf-cf101069adac" providerId="ADAL" clId="{9B04D48A-9CB7-45FD-AF9F-3706070E44B6}" dt="2018-11-28T04:24:21.316" v="5893" actId="20577"/>
          <ac:spMkLst>
            <pc:docMk/>
            <pc:sldMk cId="1730836189" sldId="370"/>
            <ac:spMk id="5" creationId="{D2FC31AC-1930-451D-9532-6A0A3F0BBCBB}"/>
          </ac:spMkLst>
        </pc:spChg>
      </pc:sldChg>
      <pc:sldChg chg="add del">
        <pc:chgData name="오유란(컴퓨터공학전공)" userId="9b78cc58-c363-4f7e-afaf-cf101069adac" providerId="ADAL" clId="{9B04D48A-9CB7-45FD-AF9F-3706070E44B6}" dt="2018-11-28T04:22:27.123" v="5754" actId="2696"/>
        <pc:sldMkLst>
          <pc:docMk/>
          <pc:sldMk cId="355884309" sldId="371"/>
        </pc:sldMkLst>
      </pc:sldChg>
      <pc:sldChg chg="addSp delSp modSp add">
        <pc:chgData name="오유란(컴퓨터공학전공)" userId="9b78cc58-c363-4f7e-afaf-cf101069adac" providerId="ADAL" clId="{9B04D48A-9CB7-45FD-AF9F-3706070E44B6}" dt="2018-11-28T04:26:14.269" v="5908" actId="313"/>
        <pc:sldMkLst>
          <pc:docMk/>
          <pc:sldMk cId="2859465886" sldId="372"/>
        </pc:sldMkLst>
        <pc:spChg chg="add mod">
          <ac:chgData name="오유란(컴퓨터공학전공)" userId="9b78cc58-c363-4f7e-afaf-cf101069adac" providerId="ADAL" clId="{9B04D48A-9CB7-45FD-AF9F-3706070E44B6}" dt="2018-11-28T04:26:14.269" v="5908" actId="313"/>
          <ac:spMkLst>
            <pc:docMk/>
            <pc:sldMk cId="2859465886" sldId="372"/>
            <ac:spMk id="3" creationId="{BD737403-C69A-4FA7-8A2A-AA155DDFD486}"/>
          </ac:spMkLst>
        </pc:spChg>
        <pc:spChg chg="del">
          <ac:chgData name="오유란(컴퓨터공학전공)" userId="9b78cc58-c363-4f7e-afaf-cf101069adac" providerId="ADAL" clId="{9B04D48A-9CB7-45FD-AF9F-3706070E44B6}" dt="2018-11-28T04:22:33.475" v="5755" actId="478"/>
          <ac:spMkLst>
            <pc:docMk/>
            <pc:sldMk cId="2859465886" sldId="372"/>
            <ac:spMk id="5" creationId="{D2FC31AC-1930-451D-9532-6A0A3F0BBCBB}"/>
          </ac:spMkLst>
        </pc:spChg>
      </pc:sldChg>
      <pc:sldChg chg="addSp delSp modSp add">
        <pc:chgData name="오유란(컴퓨터공학전공)" userId="9b78cc58-c363-4f7e-afaf-cf101069adac" providerId="ADAL" clId="{9B04D48A-9CB7-45FD-AF9F-3706070E44B6}" dt="2018-11-28T04:40:24.386" v="6043" actId="207"/>
        <pc:sldMkLst>
          <pc:docMk/>
          <pc:sldMk cId="2909516640" sldId="373"/>
        </pc:sldMkLst>
        <pc:spChg chg="mod">
          <ac:chgData name="오유란(컴퓨터공학전공)" userId="9b78cc58-c363-4f7e-afaf-cf101069adac" providerId="ADAL" clId="{9B04D48A-9CB7-45FD-AF9F-3706070E44B6}" dt="2018-11-28T04:26:27.948" v="5934" actId="14100"/>
          <ac:spMkLst>
            <pc:docMk/>
            <pc:sldMk cId="2909516640" sldId="373"/>
            <ac:spMk id="2" creationId="{0A29ED73-3CE4-4EBF-85FC-518C0C015768}"/>
          </ac:spMkLst>
        </pc:spChg>
        <pc:spChg chg="add del mod">
          <ac:chgData name="오유란(컴퓨터공학전공)" userId="9b78cc58-c363-4f7e-afaf-cf101069adac" providerId="ADAL" clId="{9B04D48A-9CB7-45FD-AF9F-3706070E44B6}" dt="2018-11-28T04:29:11.186" v="5990" actId="478"/>
          <ac:spMkLst>
            <pc:docMk/>
            <pc:sldMk cId="2909516640" sldId="373"/>
            <ac:spMk id="3" creationId="{A7A3B5DA-047A-43BB-8E02-FCA0308397D9}"/>
          </ac:spMkLst>
        </pc:spChg>
        <pc:spChg chg="mod">
          <ac:chgData name="오유란(컴퓨터공학전공)" userId="9b78cc58-c363-4f7e-afaf-cf101069adac" providerId="ADAL" clId="{9B04D48A-9CB7-45FD-AF9F-3706070E44B6}" dt="2018-11-28T04:29:16.125" v="5991" actId="1076"/>
          <ac:spMkLst>
            <pc:docMk/>
            <pc:sldMk cId="2909516640" sldId="373"/>
            <ac:spMk id="4" creationId="{9BE4C2E7-4D25-4C8F-998C-3E9E7FB9EF6E}"/>
          </ac:spMkLst>
        </pc:spChg>
        <pc:spChg chg="del">
          <ac:chgData name="오유란(컴퓨터공학전공)" userId="9b78cc58-c363-4f7e-afaf-cf101069adac" providerId="ADAL" clId="{9B04D48A-9CB7-45FD-AF9F-3706070E44B6}" dt="2018-11-28T04:26:38.690" v="5964" actId="478"/>
          <ac:spMkLst>
            <pc:docMk/>
            <pc:sldMk cId="2909516640" sldId="373"/>
            <ac:spMk id="5" creationId="{D2FC31AC-1930-451D-9532-6A0A3F0BBCBB}"/>
          </ac:spMkLst>
        </pc:spChg>
        <pc:spChg chg="add mod">
          <ac:chgData name="오유란(컴퓨터공학전공)" userId="9b78cc58-c363-4f7e-afaf-cf101069adac" providerId="ADAL" clId="{9B04D48A-9CB7-45FD-AF9F-3706070E44B6}" dt="2018-11-28T04:40:24.386" v="6043" actId="207"/>
          <ac:spMkLst>
            <pc:docMk/>
            <pc:sldMk cId="2909516640" sldId="373"/>
            <ac:spMk id="8" creationId="{C32F5471-D635-440B-93BC-FA1EAE953E60}"/>
          </ac:spMkLst>
        </pc:spChg>
        <pc:picChg chg="add mod">
          <ac:chgData name="오유란(컴퓨터공학전공)" userId="9b78cc58-c363-4f7e-afaf-cf101069adac" providerId="ADAL" clId="{9B04D48A-9CB7-45FD-AF9F-3706070E44B6}" dt="2018-11-28T04:39:26.469" v="5995" actId="14100"/>
          <ac:picMkLst>
            <pc:docMk/>
            <pc:sldMk cId="2909516640" sldId="373"/>
            <ac:picMk id="7" creationId="{58E00801-89B2-426E-8A39-11245F6C0F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682A-C8A4-46A2-BDD9-8EEBF0E5256D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7409-E316-4F54-AFBE-37A31F2AE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 is a cloud-based mobile and desktop messaging app with a focus on security and speed.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8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2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5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058" y="1492648"/>
            <a:ext cx="7950742" cy="1550108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rgbClr val="00653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A5D9-07ED-415E-B35A-5C5A5B890F68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67270"/>
            <a:ext cx="1443396" cy="612000"/>
          </a:xfrm>
          <a:prstGeom prst="rect">
            <a:avLst/>
          </a:prstGeom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5993660"/>
            <a:ext cx="18208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 userDrawn="1"/>
        </p:nvCxnSpPr>
        <p:spPr>
          <a:xfrm>
            <a:off x="716602" y="2830746"/>
            <a:ext cx="7970198" cy="0"/>
          </a:xfrm>
          <a:prstGeom prst="line">
            <a:avLst/>
          </a:prstGeom>
          <a:ln w="28575">
            <a:solidFill>
              <a:srgbClr val="006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1A-DC07-49B7-AEBF-D184284BB20E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FDA1-4D36-4BAB-B2CD-FD7CFD24261C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4"/>
            <a:ext cx="9144001" cy="122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2pPr>
            <a:lvl3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3pPr>
            <a:lvl4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4pPr>
            <a:lvl5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5437-21A0-41C5-A301-426AD5A54AF6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6974" y="624396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6345884"/>
            <a:ext cx="12541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44079"/>
            <a:ext cx="896870" cy="3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7911"/>
            <a:ext cx="7886700" cy="1189104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5821" y="2918266"/>
            <a:ext cx="4424767" cy="15001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4835-C33C-4013-AF7C-766CB8EE5872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28" y="6003789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7193-0CC4-479C-A14C-F92F6E6ADB07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3E3-C0AF-4755-907B-C4D24CDBADEE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9A71-A0D3-468A-A2A3-8688F00A6E68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68C-2AFA-4EC9-A718-5F61D22B384A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1EBA-26F4-4F55-9FB7-E07D62BDCF30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3A01-CBC4-420F-8960-B9B5F25222D1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B5095B23-4AF9-4363-8F18-A5B77E1C7A9C}" type="datetime1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legram.pe.kr/" TargetMode="External"/><Relationship Id="rId4" Type="http://schemas.openxmlformats.org/officeDocument/2006/relationships/hyperlink" Target="https://telegram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y.telegram.org/" TargetMode="External"/><Relationship Id="rId2" Type="http://schemas.openxmlformats.org/officeDocument/2006/relationships/hyperlink" Target="https://core.telegram.org/api/obtaining_api_i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api/terms" TargetMode="External"/><Relationship Id="rId2" Type="http://schemas.openxmlformats.org/officeDocument/2006/relationships/hyperlink" Target="https://core.telegram.org/api/obtaining_api_i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re.telegram.org/bo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tdlib/getting-started" TargetMode="External"/><Relationship Id="rId2" Type="http://schemas.openxmlformats.org/officeDocument/2006/relationships/hyperlink" Target="https://core.telegram.org/tdli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methods" TargetMode="External"/><Relationship Id="rId2" Type="http://schemas.openxmlformats.org/officeDocument/2006/relationships/hyperlink" Target="https://core.telegram.org/#getting-started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bots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.telegram.org/bots/sampl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bootstrap.pypa.io/get-pip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633" y="1992710"/>
            <a:ext cx="7950742" cy="155010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/>
              <a:t>2018-2</a:t>
            </a:r>
            <a:r>
              <a:rPr lang="ko-KR" altLang="en-US" b="1" dirty="0"/>
              <a:t>학기 오픈</a:t>
            </a:r>
            <a:r>
              <a:rPr lang="en-US" altLang="ko-KR" b="1" dirty="0"/>
              <a:t>SW</a:t>
            </a:r>
            <a:r>
              <a:rPr lang="ko-KR" altLang="en-US" b="1" dirty="0"/>
              <a:t>플랫폼</a:t>
            </a:r>
            <a:br>
              <a:rPr lang="en-US" altLang="ko-KR" sz="4000" dirty="0"/>
            </a:b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71CBC78-BD42-4BEF-ACAA-007ACABB2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93923"/>
            <a:ext cx="6858000" cy="2400399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2018-11-28</a:t>
            </a:r>
          </a:p>
          <a:p>
            <a:r>
              <a:rPr lang="en-US" altLang="ko-KR" sz="3200" dirty="0"/>
              <a:t>Telegram </a:t>
            </a:r>
            <a:r>
              <a:rPr lang="ko-KR" altLang="en-US" sz="3200" dirty="0"/>
              <a:t>소개 </a:t>
            </a:r>
            <a:endParaRPr lang="en-US" altLang="ko-KR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7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6"/>
    </mc:Choice>
    <mc:Fallback xmlns="">
      <p:transition spd="slow" advTm="7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B64C14-2104-4550-A9F5-06715EB5E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97" y="2141205"/>
            <a:ext cx="4109605" cy="3982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DBAC9-324E-4FDC-825D-565528CD7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19" y="4705728"/>
            <a:ext cx="6434506" cy="116859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E168107-DEB7-455D-ACD2-C99BF18B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69472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7D753-C587-456B-944D-B822718A6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13" y="4603673"/>
            <a:ext cx="6579795" cy="1666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347D71-4953-40E0-B355-F65E4A6B0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40" y="2266788"/>
            <a:ext cx="2467319" cy="232442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A959F22-BD0F-42E4-8956-5ECEDC9F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505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489562-8EE5-4ED3-9402-F24AEF051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" y="0"/>
            <a:ext cx="732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994B9-CDC7-46F4-9777-2A6EE4C4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93" y="2136898"/>
            <a:ext cx="3637413" cy="37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4E88A-172C-48B6-BFA5-5451D3DFA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08" y="2215262"/>
            <a:ext cx="3819583" cy="3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CB5832-D9E7-4013-9319-FBB43BA6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45" y="2058535"/>
            <a:ext cx="4561709" cy="40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3EE70-0024-4884-A6FA-5DFD61C8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28" y="2121738"/>
            <a:ext cx="3559743" cy="3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D7C6E5-3D59-4B24-B8E3-8D457D555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90" y="1854175"/>
            <a:ext cx="4218020" cy="4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E7AAFB-3BF4-4B05-9472-4DF9DA0A8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12" y="1793994"/>
            <a:ext cx="4095576" cy="42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5333A-972A-4CB3-BDA6-4F49D68F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3" y="1858502"/>
            <a:ext cx="3762754" cy="4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1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Telegram (</a:t>
            </a:r>
            <a:r>
              <a:rPr lang="ko-KR" altLang="en-US" dirty="0" err="1"/>
              <a:t>텔레그램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66C52-5A7D-4422-A723-22C5B31B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B345CE-3480-4C21-B4BF-01C8CF237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218"/>
            <a:ext cx="9144000" cy="5662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FBE21-8413-486E-9D33-F9F1BBD43675}"/>
              </a:ext>
            </a:extLst>
          </p:cNvPr>
          <p:cNvSpPr txBox="1"/>
          <p:nvPr/>
        </p:nvSpPr>
        <p:spPr>
          <a:xfrm>
            <a:off x="387927" y="1607127"/>
            <a:ext cx="211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https://telegram.org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EBF84-0B08-4B16-A021-36CF48DAD6E9}"/>
              </a:ext>
            </a:extLst>
          </p:cNvPr>
          <p:cNvSpPr/>
          <p:nvPr/>
        </p:nvSpPr>
        <p:spPr>
          <a:xfrm>
            <a:off x="628650" y="2177387"/>
            <a:ext cx="26830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Lucida Grande"/>
              </a:rPr>
              <a:t>클라우드 기반 모바일</a:t>
            </a:r>
            <a:r>
              <a:rPr lang="en-US" altLang="ko-KR" b="1" dirty="0">
                <a:solidFill>
                  <a:srgbClr val="333333"/>
                </a:solidFill>
                <a:latin typeface="Lucida Grande"/>
              </a:rPr>
              <a:t>/</a:t>
            </a:r>
            <a:r>
              <a:rPr lang="ko-KR" altLang="en-US" b="1" dirty="0">
                <a:solidFill>
                  <a:srgbClr val="333333"/>
                </a:solidFill>
                <a:latin typeface="Lucida Grande"/>
              </a:rPr>
              <a:t>데스크탑 메신저</a:t>
            </a:r>
            <a:endParaRPr lang="en-US" altLang="ko-KR" b="1" dirty="0">
              <a:solidFill>
                <a:srgbClr val="333333"/>
              </a:solidFill>
              <a:latin typeface="Lucida Grande"/>
            </a:endParaRPr>
          </a:p>
          <a:p>
            <a:r>
              <a:rPr lang="en-US" altLang="ko-KR" b="1" dirty="0">
                <a:solidFill>
                  <a:srgbClr val="333333"/>
                </a:solidFill>
                <a:latin typeface="Lucida Grande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Lucida Grande"/>
              </a:rPr>
              <a:t>보안과 속도가 강점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6E00C4-1587-4C08-B599-1787567F918F}"/>
              </a:ext>
            </a:extLst>
          </p:cNvPr>
          <p:cNvSpPr/>
          <p:nvPr/>
        </p:nvSpPr>
        <p:spPr>
          <a:xfrm>
            <a:off x="387927" y="3147022"/>
            <a:ext cx="281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http://www.telegram.pe.kr/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3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DD775A-1F78-458B-879A-3BE83F483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45" y="1904394"/>
            <a:ext cx="4268528" cy="40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가능한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23E8B-E7DA-4027-979D-FF9708BBD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76" y="1904395"/>
            <a:ext cx="4902047" cy="44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2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B19E05-0559-4A6D-89E8-94B26B826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8" y="0"/>
            <a:ext cx="820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나만의 메신저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0302D-899F-4C04-BAF1-0E10DC00164B}"/>
              </a:ext>
            </a:extLst>
          </p:cNvPr>
          <p:cNvSpPr txBox="1"/>
          <p:nvPr/>
        </p:nvSpPr>
        <p:spPr>
          <a:xfrm>
            <a:off x="457199" y="1537854"/>
            <a:ext cx="461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https://core.telegram.org/api/obtaining_api_id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2F023-004C-4345-9864-E00F232C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아이디 얻기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텔레그램</a:t>
            </a:r>
            <a:r>
              <a:rPr lang="ko-KR" altLang="en-US" dirty="0"/>
              <a:t> 가입하기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 err="1"/>
              <a:t>텔레그램</a:t>
            </a:r>
            <a:r>
              <a:rPr lang="ko-KR" altLang="en-US" dirty="0"/>
              <a:t> 코어 로그인하기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https://my.telegram.org</a:t>
            </a:r>
            <a:endParaRPr lang="en-US" altLang="ko-KR" dirty="0"/>
          </a:p>
          <a:p>
            <a:pPr lvl="2"/>
            <a:r>
              <a:rPr lang="ko-KR" altLang="en-US" dirty="0"/>
              <a:t>전화번호 입력 </a:t>
            </a:r>
            <a:endParaRPr lang="en-US" altLang="ko-KR" dirty="0"/>
          </a:p>
          <a:p>
            <a:pPr lvl="3"/>
            <a:r>
              <a:rPr lang="en-US" altLang="ko-KR" dirty="0"/>
              <a:t>010-1234-5679 -&gt; +82-10-1234-5678</a:t>
            </a:r>
          </a:p>
          <a:p>
            <a:pPr marL="457200" lvl="1" indent="0">
              <a:buNone/>
            </a:pPr>
            <a:r>
              <a:rPr lang="en-US" altLang="ko-KR" dirty="0"/>
              <a:t>3. “API development tools”</a:t>
            </a:r>
            <a:r>
              <a:rPr lang="ko-KR" altLang="en-US" dirty="0"/>
              <a:t>가서 서식 채우기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사용자 권한에</a:t>
            </a:r>
            <a:r>
              <a:rPr lang="en-US" altLang="ko-KR" dirty="0"/>
              <a:t>authorization</a:t>
            </a:r>
            <a:r>
              <a:rPr lang="ko-KR" altLang="en-US" dirty="0"/>
              <a:t> 필요한 값 얻기 </a:t>
            </a:r>
          </a:p>
        </p:txBody>
      </p:sp>
    </p:spTree>
    <p:extLst>
      <p:ext uri="{BB962C8B-B14F-4D97-AF65-F5344CB8AC3E}">
        <p14:creationId xmlns:p14="http://schemas.microsoft.com/office/powerpoint/2010/main" val="54453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나만의 메신저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0302D-899F-4C04-BAF1-0E10DC00164B}"/>
              </a:ext>
            </a:extLst>
          </p:cNvPr>
          <p:cNvSpPr txBox="1"/>
          <p:nvPr/>
        </p:nvSpPr>
        <p:spPr>
          <a:xfrm>
            <a:off x="457199" y="1537854"/>
            <a:ext cx="461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https://core.telegram.org/api/obtaining_api_id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2F023-004C-4345-9864-E00F232C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텔레그램</a:t>
            </a:r>
            <a:r>
              <a:rPr lang="ko-KR" altLang="en-US" dirty="0"/>
              <a:t> 오픈 소스 코드 사용하기</a:t>
            </a:r>
            <a:endParaRPr lang="en-US" altLang="ko-KR" dirty="0"/>
          </a:p>
          <a:p>
            <a:pPr lvl="1"/>
            <a:r>
              <a:rPr lang="ko-KR" altLang="en-US" dirty="0"/>
              <a:t>자신의 </a:t>
            </a:r>
            <a:r>
              <a:rPr lang="en-US" altLang="ko-KR" dirty="0"/>
              <a:t>API ID </a:t>
            </a:r>
            <a:r>
              <a:rPr lang="ko-KR" altLang="en-US" dirty="0"/>
              <a:t>넣기</a:t>
            </a:r>
            <a:endParaRPr lang="en-US" altLang="ko-KR" dirty="0"/>
          </a:p>
          <a:p>
            <a:pPr lvl="2"/>
            <a:r>
              <a:rPr lang="ko-KR" altLang="en-US" dirty="0"/>
              <a:t>개발이나 테스팅 목적으로 </a:t>
            </a:r>
            <a:r>
              <a:rPr lang="en-US" altLang="ko-KR" dirty="0"/>
              <a:t>Sample API ID</a:t>
            </a:r>
            <a:r>
              <a:rPr lang="ko-KR" altLang="en-US" dirty="0"/>
              <a:t>코드가 제공됨</a:t>
            </a:r>
            <a:endParaRPr lang="en-US" altLang="ko-KR" dirty="0"/>
          </a:p>
          <a:p>
            <a:pPr lvl="2"/>
            <a:r>
              <a:rPr lang="ko-KR" altLang="en-US" dirty="0"/>
              <a:t>단 배포의 목적으로는 부적합</a:t>
            </a:r>
            <a:endParaRPr lang="en-US" altLang="ko-KR" dirty="0"/>
          </a:p>
          <a:p>
            <a:pPr lvl="1"/>
            <a:r>
              <a:rPr lang="ko-KR" altLang="en-US" dirty="0"/>
              <a:t>사용 약관 준수하기 </a:t>
            </a:r>
            <a:endParaRPr lang="en-US" altLang="ko-KR" dirty="0"/>
          </a:p>
          <a:p>
            <a:pPr lvl="2"/>
            <a:r>
              <a:rPr lang="en-US" altLang="ko-KR" dirty="0"/>
              <a:t>GNU GPL </a:t>
            </a:r>
            <a:r>
              <a:rPr lang="en-US" altLang="ko-KR" dirty="0" err="1"/>
              <a:t>licences</a:t>
            </a:r>
            <a:endParaRPr lang="en-US" altLang="ko-KR" dirty="0"/>
          </a:p>
          <a:p>
            <a:pPr lvl="2"/>
            <a:r>
              <a:rPr lang="en-US" altLang="ko-KR" dirty="0"/>
              <a:t>API Terms of Service</a:t>
            </a:r>
            <a:endParaRPr lang="en-US" altLang="ko-KR" dirty="0">
              <a:hlinkClick r:id="rId3"/>
            </a:endParaRPr>
          </a:p>
          <a:p>
            <a:pPr lvl="3"/>
            <a:r>
              <a:rPr lang="en-US" altLang="ko-KR" dirty="0">
                <a:hlinkClick r:id="rId3"/>
              </a:rPr>
              <a:t>https://core.telegram.org/api/terms</a:t>
            </a:r>
            <a:endParaRPr lang="ko-KR" altLang="en-US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18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소개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Bot API</a:t>
            </a:r>
          </a:p>
          <a:p>
            <a:pPr lvl="1"/>
            <a:r>
              <a:rPr lang="ko-KR" altLang="en-US" dirty="0" err="1"/>
              <a:t>텔레그램용</a:t>
            </a:r>
            <a:r>
              <a:rPr lang="ko-KR" altLang="en-US" dirty="0"/>
              <a:t> 자동응답 </a:t>
            </a:r>
            <a:r>
              <a:rPr lang="en-US" altLang="ko-KR" dirty="0"/>
              <a:t>bot</a:t>
            </a:r>
          </a:p>
          <a:p>
            <a:r>
              <a:rPr lang="en-US" altLang="ko-KR" dirty="0" err="1"/>
              <a:t>TDLib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텔레그램</a:t>
            </a:r>
            <a:r>
              <a:rPr lang="ko-KR" altLang="en-US" dirty="0"/>
              <a:t> 데이터베이스 라이브러리 </a:t>
            </a:r>
            <a:endParaRPr lang="en-US" altLang="ko-KR" dirty="0"/>
          </a:p>
          <a:p>
            <a:r>
              <a:rPr lang="en-US" altLang="ko-KR" dirty="0"/>
              <a:t>Telegram API</a:t>
            </a:r>
          </a:p>
          <a:p>
            <a:pPr lvl="1"/>
            <a:r>
              <a:rPr lang="ko-KR" altLang="en-US" dirty="0"/>
              <a:t>채팅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34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소개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Bot API</a:t>
            </a:r>
          </a:p>
          <a:p>
            <a:pPr lvl="1"/>
            <a:r>
              <a:rPr lang="ko-KR" altLang="en-US" dirty="0"/>
              <a:t>맞춤형 공지나 뉴스를 보낼 수 있음 </a:t>
            </a:r>
            <a:r>
              <a:rPr lang="en-US" altLang="ko-KR" dirty="0"/>
              <a:t>(TechCrunch Bot)</a:t>
            </a:r>
          </a:p>
          <a:p>
            <a:pPr lvl="1"/>
            <a:r>
              <a:rPr lang="ko-KR" altLang="en-US" dirty="0"/>
              <a:t>다른 서비스와 연동될 수 있음 </a:t>
            </a:r>
            <a:r>
              <a:rPr lang="en-US" altLang="ko-KR" dirty="0"/>
              <a:t>(Gmail bot, </a:t>
            </a:r>
            <a:r>
              <a:rPr lang="en-US" altLang="ko-KR" dirty="0" err="1"/>
              <a:t>Youtube</a:t>
            </a:r>
            <a:r>
              <a:rPr lang="en-US" altLang="ko-KR" dirty="0"/>
              <a:t> bot, </a:t>
            </a:r>
            <a:r>
              <a:rPr lang="en-US" altLang="ko-KR" dirty="0" err="1"/>
              <a:t>Github</a:t>
            </a:r>
            <a:r>
              <a:rPr lang="en-US" altLang="ko-KR" dirty="0"/>
              <a:t> bot)</a:t>
            </a:r>
          </a:p>
          <a:p>
            <a:pPr lvl="1"/>
            <a:r>
              <a:rPr lang="ko-KR" altLang="en-US" dirty="0"/>
              <a:t>사용자 결제 </a:t>
            </a:r>
            <a:r>
              <a:rPr lang="en-US" altLang="ko-KR" dirty="0"/>
              <a:t>(Shop bot)</a:t>
            </a:r>
          </a:p>
          <a:p>
            <a:pPr lvl="1"/>
            <a:r>
              <a:rPr lang="ko-KR" altLang="en-US" dirty="0"/>
              <a:t>맞춤형 기능 만들기 </a:t>
            </a:r>
            <a:r>
              <a:rPr lang="en-US" altLang="ko-KR" dirty="0"/>
              <a:t>(Sticker bot, Vote bot, Like bot)</a:t>
            </a:r>
          </a:p>
          <a:p>
            <a:pPr lvl="1"/>
            <a:r>
              <a:rPr lang="ko-KR" altLang="en-US" dirty="0"/>
              <a:t>게임 만들기 </a:t>
            </a:r>
            <a:r>
              <a:rPr lang="en-US" altLang="ko-KR" dirty="0"/>
              <a:t>(Game bot)</a:t>
            </a:r>
          </a:p>
          <a:p>
            <a:pPr lvl="1"/>
            <a:r>
              <a:rPr lang="ko-KR" altLang="en-US" dirty="0"/>
              <a:t>공통 관심사가 있는 사람들을 연결해줄 수 있음</a:t>
            </a:r>
            <a:r>
              <a:rPr lang="en-US" altLang="ko-KR" dirty="0"/>
              <a:t>(</a:t>
            </a:r>
            <a:r>
              <a:rPr lang="en-US" altLang="ko-KR" dirty="0" err="1"/>
              <a:t>HotOrBot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98327B-80DA-4834-936E-D4A0A055F8FB}"/>
              </a:ext>
            </a:extLst>
          </p:cNvPr>
          <p:cNvSpPr/>
          <p:nvPr/>
        </p:nvSpPr>
        <p:spPr>
          <a:xfrm>
            <a:off x="456172" y="1382474"/>
            <a:ext cx="307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https://core.telegram.org/bots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7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소개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TDLib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텔레그램</a:t>
            </a:r>
            <a:r>
              <a:rPr lang="ko-KR" altLang="en-US" dirty="0"/>
              <a:t> 데이터베이스 라이브러리 </a:t>
            </a:r>
            <a:endParaRPr lang="en-US" altLang="ko-KR" dirty="0"/>
          </a:p>
          <a:p>
            <a:pPr lvl="1"/>
            <a:r>
              <a:rPr lang="ko-KR" altLang="en-US" dirty="0"/>
              <a:t>가능한 것 </a:t>
            </a:r>
            <a:endParaRPr lang="en-US" altLang="ko-KR" dirty="0"/>
          </a:p>
          <a:p>
            <a:pPr lvl="2"/>
            <a:r>
              <a:rPr lang="ko-KR" altLang="en-US" dirty="0"/>
              <a:t>사용자 권한</a:t>
            </a:r>
            <a:endParaRPr lang="en-US" altLang="ko-KR" dirty="0"/>
          </a:p>
          <a:p>
            <a:pPr lvl="2"/>
            <a:r>
              <a:rPr lang="ko-KR" altLang="en-US" dirty="0"/>
              <a:t>메시지 보내기 </a:t>
            </a:r>
            <a:endParaRPr lang="en-US" altLang="ko-KR" dirty="0"/>
          </a:p>
          <a:p>
            <a:pPr lvl="2"/>
            <a:r>
              <a:rPr lang="ko-KR" altLang="en-US" dirty="0"/>
              <a:t>업데이트 관리 </a:t>
            </a:r>
            <a:endParaRPr lang="en-US" altLang="ko-KR" dirty="0"/>
          </a:p>
          <a:p>
            <a:pPr lvl="2"/>
            <a:r>
              <a:rPr lang="ko-KR" altLang="en-US" dirty="0"/>
              <a:t>대화방 리스트 얻기 </a:t>
            </a:r>
            <a:endParaRPr lang="en-US" altLang="ko-KR" dirty="0"/>
          </a:p>
          <a:p>
            <a:pPr lvl="2"/>
            <a:r>
              <a:rPr lang="ko-KR" altLang="en-US" dirty="0"/>
              <a:t>대화 메시지 얻기 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7DA6-AA40-4E43-80A9-99EDD8CA7238}"/>
              </a:ext>
            </a:extLst>
          </p:cNvPr>
          <p:cNvSpPr/>
          <p:nvPr/>
        </p:nvSpPr>
        <p:spPr>
          <a:xfrm>
            <a:off x="394020" y="1414730"/>
            <a:ext cx="309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https://core.telegram.org/tdlib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A781F-AFC4-42EF-B30B-60E41C3602A7}"/>
              </a:ext>
            </a:extLst>
          </p:cNvPr>
          <p:cNvSpPr/>
          <p:nvPr/>
        </p:nvSpPr>
        <p:spPr>
          <a:xfrm>
            <a:off x="3008959" y="3156555"/>
            <a:ext cx="456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https://core.telegram.org/tdlib/getting-started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32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소개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Telegram API</a:t>
            </a:r>
          </a:p>
          <a:p>
            <a:pPr lvl="1"/>
            <a:r>
              <a:rPr lang="ko-KR" altLang="en-US" dirty="0"/>
              <a:t>채팅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가능한 것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56BFA-D320-4BBB-B00C-94944EA92C63}"/>
              </a:ext>
            </a:extLst>
          </p:cNvPr>
          <p:cNvSpPr/>
          <p:nvPr/>
        </p:nvSpPr>
        <p:spPr>
          <a:xfrm>
            <a:off x="2693445" y="2523897"/>
            <a:ext cx="417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https://core.telegram.org/#getting-started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4EEBFF-3A5F-4E21-8D58-5A1E64A4A125}"/>
              </a:ext>
            </a:extLst>
          </p:cNvPr>
          <p:cNvSpPr/>
          <p:nvPr/>
        </p:nvSpPr>
        <p:spPr>
          <a:xfrm>
            <a:off x="1797695" y="3590399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https://core.telegram.org/methods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29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Bot</a:t>
            </a:r>
            <a:r>
              <a:rPr lang="ko-KR" altLang="en-US" dirty="0"/>
              <a:t>을 만드는 방법</a:t>
            </a:r>
            <a:endParaRPr lang="en-US" altLang="ko-KR" dirty="0"/>
          </a:p>
          <a:p>
            <a:pPr lvl="1"/>
            <a:r>
              <a:rPr lang="en-US" altLang="ko-KR" dirty="0" err="1"/>
              <a:t>Botfather</a:t>
            </a:r>
            <a:r>
              <a:rPr lang="ko-KR" altLang="en-US" dirty="0"/>
              <a:t>라는 </a:t>
            </a:r>
            <a:r>
              <a:rPr lang="en-US" altLang="ko-KR" dirty="0"/>
              <a:t>Bot</a:t>
            </a:r>
            <a:r>
              <a:rPr lang="ko-KR" altLang="en-US" dirty="0"/>
              <a:t>과 얘기하면 됨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/>
              <a:t>Telegram</a:t>
            </a:r>
            <a:r>
              <a:rPr lang="ko-KR" altLang="en-US" dirty="0"/>
              <a:t>에서 </a:t>
            </a:r>
            <a:r>
              <a:rPr lang="en-US" altLang="ko-KR" dirty="0" err="1"/>
              <a:t>Botfather</a:t>
            </a:r>
            <a:r>
              <a:rPr lang="ko-KR" altLang="en-US" dirty="0"/>
              <a:t> 사용자를 검색하고 클릭 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시작을 선택</a:t>
            </a: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</p:txBody>
      </p:sp>
      <p:pic>
        <p:nvPicPr>
          <p:cNvPr id="2050" name="Picture 2" descr="https://core.telegram.org/file/811140934/1/tbDSLHSaijc/fdcc7b6d5fb3354adf">
            <a:extLst>
              <a:ext uri="{FF2B5EF4-FFF2-40B4-BE49-F238E27FC236}">
                <a16:creationId xmlns:a16="http://schemas.microsoft.com/office/drawing/2014/main" id="{4BB4B507-9668-4452-82AF-C0713D31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258" y="4987636"/>
            <a:ext cx="1438742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98327B-80DA-4834-936E-D4A0A055F8FB}"/>
              </a:ext>
            </a:extLst>
          </p:cNvPr>
          <p:cNvSpPr/>
          <p:nvPr/>
        </p:nvSpPr>
        <p:spPr>
          <a:xfrm>
            <a:off x="456172" y="1382474"/>
            <a:ext cx="307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https://core.telegram.org/bots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14DD6D-6EF1-47D1-906E-8FE85128108E}"/>
              </a:ext>
            </a:extLst>
          </p:cNvPr>
          <p:cNvSpPr/>
          <p:nvPr/>
        </p:nvSpPr>
        <p:spPr>
          <a:xfrm>
            <a:off x="4067932" y="1870364"/>
            <a:ext cx="392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https://core.telegram.org/bots/samples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48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189A-20EA-4EA1-8853-D244FB80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6CD75C-D7B8-417F-B316-5F785D4A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14" y="1582696"/>
            <a:ext cx="4747972" cy="4584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0BF356-87D4-4430-B9BD-6E293D3E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36" y="4582322"/>
            <a:ext cx="6460384" cy="15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96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394335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Telegram</a:t>
            </a:r>
            <a:r>
              <a:rPr lang="ko-KR" altLang="en-US" dirty="0"/>
              <a:t>에서 </a:t>
            </a:r>
            <a:r>
              <a:rPr lang="en-US" altLang="ko-KR" dirty="0" err="1"/>
              <a:t>Botfather</a:t>
            </a:r>
            <a:r>
              <a:rPr lang="ko-KR" altLang="en-US" dirty="0"/>
              <a:t> 사용자를 검색하고 클릭 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</p:txBody>
      </p:sp>
      <p:pic>
        <p:nvPicPr>
          <p:cNvPr id="28674" name="Picture 2" descr="https://t1.daumcdn.net/cfile/tistory/99B8BA435B28906A0D">
            <a:extLst>
              <a:ext uri="{FF2B5EF4-FFF2-40B4-BE49-F238E27FC236}">
                <a16:creationId xmlns:a16="http://schemas.microsoft.com/office/drawing/2014/main" id="{00EA4B9F-7B09-4985-BFED-D35D5766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95" y="1276044"/>
            <a:ext cx="3131127" cy="55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C469F9-AF60-4AEA-A838-3CCF6CD2C3EB}"/>
              </a:ext>
            </a:extLst>
          </p:cNvPr>
          <p:cNvSpPr/>
          <p:nvPr/>
        </p:nvSpPr>
        <p:spPr>
          <a:xfrm>
            <a:off x="5057095" y="1454727"/>
            <a:ext cx="3131127" cy="1146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2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36246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시작을 누르거나 </a:t>
            </a:r>
            <a:r>
              <a:rPr lang="en-US" altLang="ko-KR" dirty="0"/>
              <a:t>/start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</p:txBody>
      </p:sp>
      <p:pic>
        <p:nvPicPr>
          <p:cNvPr id="33794" name="Picture 2" descr="https://t1.daumcdn.net/cfile/tistory/990EC7435B28906B1A">
            <a:extLst>
              <a:ext uri="{FF2B5EF4-FFF2-40B4-BE49-F238E27FC236}">
                <a16:creationId xmlns:a16="http://schemas.microsoft.com/office/drawing/2014/main" id="{53E2097A-719E-41B3-82A1-D652F2F3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74618"/>
            <a:ext cx="3144982" cy="5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C469F9-AF60-4AEA-A838-3CCF6CD2C3EB}"/>
              </a:ext>
            </a:extLst>
          </p:cNvPr>
          <p:cNvSpPr/>
          <p:nvPr/>
        </p:nvSpPr>
        <p:spPr>
          <a:xfrm>
            <a:off x="6456311" y="5689310"/>
            <a:ext cx="1260671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0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t1.daumcdn.net/cfile/tistory/99D1D0395B2892A413">
            <a:extLst>
              <a:ext uri="{FF2B5EF4-FFF2-40B4-BE49-F238E27FC236}">
                <a16:creationId xmlns:a16="http://schemas.microsoft.com/office/drawing/2014/main" id="{AFCDC455-0D58-4A60-A23A-3C23D5E64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28" y="1202339"/>
            <a:ext cx="3186546" cy="565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D67E-29CF-4B5C-9F89-E3755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899BD0A-D6B1-40BA-AC51-B6CC8E4C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4062"/>
            <a:ext cx="362469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새로운 </a:t>
            </a:r>
            <a:r>
              <a:rPr lang="en-US" altLang="ko-KR" dirty="0"/>
              <a:t>bot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newbot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부를 이름 정하기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봇 이름 정하기</a:t>
            </a:r>
            <a:endParaRPr lang="en-US" altLang="ko-KR" dirty="0"/>
          </a:p>
          <a:p>
            <a:pPr lvl="1"/>
            <a:r>
              <a:rPr lang="en-US" altLang="ko-KR" dirty="0"/>
              <a:t>bot</a:t>
            </a:r>
            <a:r>
              <a:rPr lang="ko-KR" altLang="en-US" dirty="0"/>
              <a:t>으로 끝나야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914400" lvl="1" indent="-457200">
              <a:buAutoNum type="arabicPeriod"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C469F9-AF60-4AEA-A838-3CCF6CD2C3EB}"/>
              </a:ext>
            </a:extLst>
          </p:cNvPr>
          <p:cNvSpPr/>
          <p:nvPr/>
        </p:nvSpPr>
        <p:spPr>
          <a:xfrm>
            <a:off x="7763703" y="2859483"/>
            <a:ext cx="1260671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02188-6A38-4E85-B75A-6042375D694B}"/>
              </a:ext>
            </a:extLst>
          </p:cNvPr>
          <p:cNvSpPr/>
          <p:nvPr/>
        </p:nvSpPr>
        <p:spPr>
          <a:xfrm>
            <a:off x="7458897" y="3829307"/>
            <a:ext cx="1510057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BEDF3A-F79D-49F7-AC25-7F5B2B6652A2}"/>
              </a:ext>
            </a:extLst>
          </p:cNvPr>
          <p:cNvSpPr/>
          <p:nvPr/>
        </p:nvSpPr>
        <p:spPr>
          <a:xfrm>
            <a:off x="7458811" y="4989641"/>
            <a:ext cx="1510057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1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pic>
        <p:nvPicPr>
          <p:cNvPr id="35842" name="Picture 2" descr="https://t1.daumcdn.net/cfile/tistory/990507435B28906D07">
            <a:extLst>
              <a:ext uri="{FF2B5EF4-FFF2-40B4-BE49-F238E27FC236}">
                <a16:creationId xmlns:a16="http://schemas.microsoft.com/office/drawing/2014/main" id="{0B72EDB4-2DA5-4B61-9799-9A3BFCE0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65" y="1236035"/>
            <a:ext cx="3167561" cy="56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6. API </a:t>
            </a:r>
            <a:r>
              <a:rPr lang="ko-KR" altLang="en-US" dirty="0"/>
              <a:t>값 생성</a:t>
            </a:r>
            <a:endParaRPr lang="en-US" altLang="ko-KR" dirty="0"/>
          </a:p>
          <a:p>
            <a:pPr lvl="1"/>
            <a:r>
              <a:rPr lang="ko-KR" altLang="en-US" dirty="0"/>
              <a:t>저장해둘 것 </a:t>
            </a:r>
            <a:r>
              <a:rPr lang="en-US" altLang="ko-KR" dirty="0"/>
              <a:t>(</a:t>
            </a:r>
            <a:r>
              <a:rPr lang="en-US" altLang="ko-KR" dirty="0" err="1"/>
              <a:t>Ctrl+C</a:t>
            </a:r>
            <a:r>
              <a:rPr lang="en-US" altLang="ko-KR" dirty="0"/>
              <a:t>, </a:t>
            </a:r>
            <a:r>
              <a:rPr lang="en-US" altLang="ko-KR" dirty="0" err="1"/>
              <a:t>Cmd+C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봇 설명 </a:t>
            </a:r>
            <a:r>
              <a:rPr lang="ko-KR" altLang="en-US" dirty="0" err="1"/>
              <a:t>넣어주기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20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만든 봇 검색해보기</a:t>
            </a:r>
          </a:p>
        </p:txBody>
      </p:sp>
      <p:pic>
        <p:nvPicPr>
          <p:cNvPr id="36866" name="Picture 2" descr="https://t1.daumcdn.net/cfile/tistory/996163435B28906E15">
            <a:extLst>
              <a:ext uri="{FF2B5EF4-FFF2-40B4-BE49-F238E27FC236}">
                <a16:creationId xmlns:a16="http://schemas.microsoft.com/office/drawing/2014/main" id="{A4DE5BCB-5072-410D-9130-8FC52A57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72" y="1240504"/>
            <a:ext cx="3165043" cy="56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6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</a:t>
            </a:r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클릭하여 </a:t>
            </a:r>
            <a:r>
              <a:rPr lang="ko-KR" altLang="en-US" dirty="0" err="1"/>
              <a:t>대화창</a:t>
            </a:r>
            <a:r>
              <a:rPr lang="ko-KR" altLang="en-US" dirty="0"/>
              <a:t> </a:t>
            </a:r>
            <a:r>
              <a:rPr lang="ko-KR" altLang="en-US" dirty="0" err="1"/>
              <a:t>열어보기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</a:t>
            </a:r>
            <a:r>
              <a:rPr lang="ko-KR" altLang="en-US" dirty="0"/>
              <a:t> 봇 만들기 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8914" name="Picture 2" descr="https://t1.daumcdn.net/cfile/tistory/99E144435B28906F20">
            <a:extLst>
              <a:ext uri="{FF2B5EF4-FFF2-40B4-BE49-F238E27FC236}">
                <a16:creationId xmlns:a16="http://schemas.microsoft.com/office/drawing/2014/main" id="{FB966A03-CD0C-42C2-AFC7-D140C974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47" y="1247403"/>
            <a:ext cx="3147264" cy="55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981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기본 화면 하단메뉴에서 </a:t>
            </a:r>
            <a:r>
              <a:rPr lang="en-US" altLang="ko-KR" dirty="0"/>
              <a:t>“</a:t>
            </a:r>
            <a:r>
              <a:rPr lang="ko-KR" altLang="en-US" dirty="0"/>
              <a:t>대화</a:t>
            </a:r>
            <a:r>
              <a:rPr lang="en-US" altLang="ko-KR" dirty="0"/>
              <a:t>” </a:t>
            </a:r>
            <a:r>
              <a:rPr lang="ko-KR" altLang="en-US" dirty="0"/>
              <a:t>탭을 선택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오른 쪽 상단에 </a:t>
            </a:r>
            <a:r>
              <a:rPr lang="en-US" altLang="ko-KR" dirty="0"/>
              <a:t>“</a:t>
            </a:r>
            <a:r>
              <a:rPr lang="ko-KR" altLang="en-US" dirty="0"/>
              <a:t>글쓰기</a:t>
            </a:r>
            <a:r>
              <a:rPr lang="en-US" altLang="ko-KR" dirty="0"/>
              <a:t>”</a:t>
            </a:r>
            <a:r>
              <a:rPr lang="ko-KR" altLang="en-US" dirty="0"/>
              <a:t> 버튼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39938" name="Picture 2" descr="https://t1.daumcdn.net/cfile/tistory/9921FB4D5B2898CA30">
            <a:extLst>
              <a:ext uri="{FF2B5EF4-FFF2-40B4-BE49-F238E27FC236}">
                <a16:creationId xmlns:a16="http://schemas.microsoft.com/office/drawing/2014/main" id="{4A3DEA20-87EA-4012-9D07-9E95CD1C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20" y="4391891"/>
            <a:ext cx="4133679" cy="24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96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채널 만들기 클릭</a:t>
            </a:r>
          </a:p>
        </p:txBody>
      </p:sp>
      <p:pic>
        <p:nvPicPr>
          <p:cNvPr id="40962" name="Picture 2" descr="https://t1.daumcdn.net/cfile/tistory/992E5F4D5B2898CB17">
            <a:extLst>
              <a:ext uri="{FF2B5EF4-FFF2-40B4-BE49-F238E27FC236}">
                <a16:creationId xmlns:a16="http://schemas.microsoft.com/office/drawing/2014/main" id="{8836157A-1A35-4E43-9DF0-790951D55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512" y="1825625"/>
            <a:ext cx="4142509" cy="367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65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채널명과 채널설명을 입력하고 </a:t>
            </a:r>
            <a:r>
              <a:rPr lang="en-US" altLang="ko-KR" dirty="0"/>
              <a:t>“</a:t>
            </a:r>
            <a:r>
              <a:rPr lang="ko-KR" altLang="en-US" dirty="0"/>
              <a:t>다음</a:t>
            </a:r>
            <a:r>
              <a:rPr lang="en-US" altLang="ko-KR" dirty="0"/>
              <a:t>”</a:t>
            </a:r>
            <a:r>
              <a:rPr lang="ko-KR" altLang="en-US" dirty="0"/>
              <a:t> 버튼 클릭</a:t>
            </a:r>
          </a:p>
        </p:txBody>
      </p:sp>
      <p:pic>
        <p:nvPicPr>
          <p:cNvPr id="41986" name="Picture 2" descr="https://t1.daumcdn.net/cfile/tistory/99371D4D5B2898CC05">
            <a:extLst>
              <a:ext uri="{FF2B5EF4-FFF2-40B4-BE49-F238E27FC236}">
                <a16:creationId xmlns:a16="http://schemas.microsoft.com/office/drawing/2014/main" id="{FC5790D6-845C-473D-87C4-CCE72F5A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59" y="1825625"/>
            <a:ext cx="3629332" cy="393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D16DD8-CBD1-41BE-A981-A97299521776}"/>
              </a:ext>
            </a:extLst>
          </p:cNvPr>
          <p:cNvSpPr/>
          <p:nvPr/>
        </p:nvSpPr>
        <p:spPr>
          <a:xfrm>
            <a:off x="8028756" y="2111338"/>
            <a:ext cx="630336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4D7EC3-5675-43BC-9274-82066E68BE1B}"/>
              </a:ext>
            </a:extLst>
          </p:cNvPr>
          <p:cNvSpPr/>
          <p:nvPr/>
        </p:nvSpPr>
        <p:spPr>
          <a:xfrm>
            <a:off x="6031885" y="2859483"/>
            <a:ext cx="1366535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24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t1.daumcdn.net/cfile/tistory/9942E24D5B2898CC04">
            <a:extLst>
              <a:ext uri="{FF2B5EF4-FFF2-40B4-BE49-F238E27FC236}">
                <a16:creationId xmlns:a16="http://schemas.microsoft.com/office/drawing/2014/main" id="{2E5782A7-0F11-435F-9AFF-48AA939F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12" y="1825625"/>
            <a:ext cx="3566480" cy="39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공개로 설정하기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채널 주소 입력해주기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“</a:t>
            </a:r>
            <a:r>
              <a:rPr lang="ko-KR" altLang="en-US" dirty="0"/>
              <a:t>다음</a:t>
            </a:r>
            <a:r>
              <a:rPr lang="en-US" altLang="ko-KR" dirty="0"/>
              <a:t>” </a:t>
            </a:r>
            <a:r>
              <a:rPr lang="ko-KR" altLang="en-US" dirty="0"/>
              <a:t>버튼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D16DD8-CBD1-41BE-A981-A97299521776}"/>
              </a:ext>
            </a:extLst>
          </p:cNvPr>
          <p:cNvSpPr/>
          <p:nvPr/>
        </p:nvSpPr>
        <p:spPr>
          <a:xfrm>
            <a:off x="8028756" y="2111338"/>
            <a:ext cx="630336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4D7EC3-5675-43BC-9274-82066E68BE1B}"/>
              </a:ext>
            </a:extLst>
          </p:cNvPr>
          <p:cNvSpPr/>
          <p:nvPr/>
        </p:nvSpPr>
        <p:spPr>
          <a:xfrm>
            <a:off x="5092612" y="3177162"/>
            <a:ext cx="1366535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596B04-80FE-44B2-96B6-BA0EAB41E656}"/>
              </a:ext>
            </a:extLst>
          </p:cNvPr>
          <p:cNvSpPr/>
          <p:nvPr/>
        </p:nvSpPr>
        <p:spPr>
          <a:xfrm>
            <a:off x="5175737" y="5116801"/>
            <a:ext cx="1682263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6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2ED731-E59C-4C2C-98F6-4F3A4CF6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01" y="2152470"/>
            <a:ext cx="4395541" cy="4207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BC36A-1FC4-4D9C-B791-7D98FEA5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41" y="4678434"/>
            <a:ext cx="6486295" cy="15681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E0A10688-0956-43F3-874C-B40DA3AA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971768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우측 상단 동그라미 선택하기</a:t>
            </a:r>
          </a:p>
        </p:txBody>
      </p:sp>
      <p:pic>
        <p:nvPicPr>
          <p:cNvPr id="44034" name="Picture 2" descr="https://t1.daumcdn.net/cfile/tistory/9939844D5B2898CD05">
            <a:extLst>
              <a:ext uri="{FF2B5EF4-FFF2-40B4-BE49-F238E27FC236}">
                <a16:creationId xmlns:a16="http://schemas.microsoft.com/office/drawing/2014/main" id="{58D5CB30-F09B-4794-869B-20A85391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42" y="1194545"/>
            <a:ext cx="317704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69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관리자를 클릭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10. </a:t>
            </a:r>
            <a:r>
              <a:rPr lang="ko-KR" altLang="en-US" dirty="0"/>
              <a:t>봇을 관리자로 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5058" name="Picture 2" descr="https://t1.daumcdn.net/cfile/tistory/996FE54D5B2898CE12">
            <a:extLst>
              <a:ext uri="{FF2B5EF4-FFF2-40B4-BE49-F238E27FC236}">
                <a16:creationId xmlns:a16="http://schemas.microsoft.com/office/drawing/2014/main" id="{EF145F40-07EB-4855-91C5-5BF24FC4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76" y="1233055"/>
            <a:ext cx="3169240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A07D6E-8F2D-434D-98A3-935267E2992E}"/>
              </a:ext>
            </a:extLst>
          </p:cNvPr>
          <p:cNvSpPr/>
          <p:nvPr/>
        </p:nvSpPr>
        <p:spPr>
          <a:xfrm>
            <a:off x="5951598" y="4216257"/>
            <a:ext cx="2921518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2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pic>
        <p:nvPicPr>
          <p:cNvPr id="46082" name="Picture 2" descr="https://t1.daumcdn.net/cfile/tistory/9913FE4D5B2898CF08">
            <a:extLst>
              <a:ext uri="{FF2B5EF4-FFF2-40B4-BE49-F238E27FC236}">
                <a16:creationId xmlns:a16="http://schemas.microsoft.com/office/drawing/2014/main" id="{E28D6BCA-B99C-41BF-8224-4A220AC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1" y="1374874"/>
            <a:ext cx="2355671" cy="26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s://t1.daumcdn.net/cfile/tistory/99A1E94D5B2898D024">
            <a:extLst>
              <a:ext uri="{FF2B5EF4-FFF2-40B4-BE49-F238E27FC236}">
                <a16:creationId xmlns:a16="http://schemas.microsoft.com/office/drawing/2014/main" id="{4902633F-0E1F-4E7F-8AFF-498EA212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2" y="4121457"/>
            <a:ext cx="3710566" cy="27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s://t1.daumcdn.net/cfile/tistory/99415E4E5B2898D107">
            <a:extLst>
              <a:ext uri="{FF2B5EF4-FFF2-40B4-BE49-F238E27FC236}">
                <a16:creationId xmlns:a16="http://schemas.microsoft.com/office/drawing/2014/main" id="{637D8EF5-9B67-46AF-9083-E2867205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17" y="1229794"/>
            <a:ext cx="3137333" cy="55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1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395724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 </a:t>
            </a:r>
            <a:r>
              <a:rPr lang="ko-KR" altLang="en-US" dirty="0"/>
              <a:t>관리자로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11. “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/>
              <a:t>버튼을 누른 뒤</a:t>
            </a:r>
            <a:r>
              <a:rPr lang="en-US" altLang="ko-KR" dirty="0"/>
              <a:t>, </a:t>
            </a:r>
            <a:r>
              <a:rPr lang="ko-KR" altLang="en-US" dirty="0"/>
              <a:t>봇이 관리자로 추가된 것을 확인</a:t>
            </a:r>
          </a:p>
        </p:txBody>
      </p:sp>
      <p:pic>
        <p:nvPicPr>
          <p:cNvPr id="47106" name="Picture 2" descr="https://t1.daumcdn.net/cfile/tistory/996E284E5B2898D215">
            <a:extLst>
              <a:ext uri="{FF2B5EF4-FFF2-40B4-BE49-F238E27FC236}">
                <a16:creationId xmlns:a16="http://schemas.microsoft.com/office/drawing/2014/main" id="{1FB42BCE-BE31-4164-B4E2-82CA031B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18" y="1350218"/>
            <a:ext cx="4272356" cy="55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91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</a:t>
            </a:r>
            <a:r>
              <a:rPr lang="ko-KR" altLang="en-US" dirty="0"/>
              <a:t>으로 메시지 보내기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웹 브라우저에서 아래 링크 주소에 복사한 </a:t>
            </a:r>
            <a:r>
              <a:rPr lang="en-US" altLang="ko-KR" dirty="0"/>
              <a:t>API ID</a:t>
            </a:r>
            <a:r>
              <a:rPr lang="ko-KR" altLang="en-US" dirty="0"/>
              <a:t>를 넣어 이동해보기</a:t>
            </a:r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https://api.telegram.org/bot</a:t>
            </a:r>
            <a:r>
              <a:rPr lang="en-US" altLang="ko-KR" dirty="0">
                <a:solidFill>
                  <a:srgbClr val="FF0000"/>
                </a:solidFill>
              </a:rPr>
              <a:t>[Your API here]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getUpdates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예</a:t>
            </a:r>
            <a:r>
              <a:rPr lang="en-US" altLang="ko-KR" dirty="0"/>
              <a:t>) https://api.telegram.org/bot635137676:AAHqZVc4SAikllUwYukl1lKOzjYmltQ0EAI/getUpdates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532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</a:t>
            </a:r>
            <a:r>
              <a:rPr lang="ko-KR" altLang="en-US" dirty="0"/>
              <a:t>으로 메시지 보내기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채널에 </a:t>
            </a:r>
            <a:r>
              <a:rPr lang="ko-KR" altLang="en-US" dirty="0" err="1"/>
              <a:t>아무말이나</a:t>
            </a:r>
            <a:r>
              <a:rPr lang="ko-KR" altLang="en-US" dirty="0"/>
              <a:t> 입력해보기 </a:t>
            </a:r>
          </a:p>
        </p:txBody>
      </p:sp>
      <p:pic>
        <p:nvPicPr>
          <p:cNvPr id="48130" name="Picture 2" descr="https://t1.daumcdn.net/cfile/tistory/99A28F445B289CE725">
            <a:extLst>
              <a:ext uri="{FF2B5EF4-FFF2-40B4-BE49-F238E27FC236}">
                <a16:creationId xmlns:a16="http://schemas.microsoft.com/office/drawing/2014/main" id="{6C9C36C3-0F1D-4A5D-9972-864AC7B0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56" y="1325563"/>
            <a:ext cx="3103227" cy="55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9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</a:t>
            </a:r>
            <a:r>
              <a:rPr lang="ko-KR" altLang="en-US" dirty="0"/>
              <a:t>으로 메시지 보내기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414250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Id</a:t>
            </a:r>
            <a:r>
              <a:rPr lang="ko-KR" altLang="en-US" dirty="0"/>
              <a:t>값 복사하기 </a:t>
            </a:r>
            <a:r>
              <a:rPr lang="en-US" altLang="ko-KR" dirty="0"/>
              <a:t>(-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9154" name="Picture 2" descr="https://t1.daumcdn.net/cfile/tistory/99A8FD465B289D5C22">
            <a:extLst>
              <a:ext uri="{FF2B5EF4-FFF2-40B4-BE49-F238E27FC236}">
                <a16:creationId xmlns:a16="http://schemas.microsoft.com/office/drawing/2014/main" id="{23A1CDB8-03FA-466F-8F76-D909C2E5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38" y="2797752"/>
            <a:ext cx="4775946" cy="243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43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</a:t>
            </a:r>
            <a:r>
              <a:rPr lang="ko-KR" altLang="en-US" dirty="0"/>
              <a:t>으로 메시지 보내기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C351BD-FA26-446F-8E73-FD48F081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84443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봇으로 메시지 보내기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https://api.telegram.org/bot</a:t>
            </a:r>
            <a:r>
              <a:rPr lang="en-US" altLang="ko-KR" dirty="0">
                <a:solidFill>
                  <a:srgbClr val="FF0000"/>
                </a:solidFill>
              </a:rPr>
              <a:t>[Your API here]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sendMessage?chat_id</a:t>
            </a:r>
            <a:r>
              <a:rPr lang="en-US" altLang="ko-KR" dirty="0">
                <a:solidFill>
                  <a:srgbClr val="FF0000"/>
                </a:solidFill>
              </a:rPr>
              <a:t>=[Your Chat ID here]</a:t>
            </a:r>
            <a:r>
              <a:rPr lang="en-US" altLang="ko-KR" dirty="0">
                <a:solidFill>
                  <a:schemeClr val="tx1"/>
                </a:solidFill>
              </a:rPr>
              <a:t>&amp;text=Hello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Or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https://api.telegram.org/bot</a:t>
            </a:r>
            <a:r>
              <a:rPr lang="en-US" altLang="ko-KR" dirty="0">
                <a:solidFill>
                  <a:srgbClr val="FF0000"/>
                </a:solidFill>
              </a:rPr>
              <a:t>[Your API here]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sendMessage?chat_id</a:t>
            </a:r>
            <a:r>
              <a:rPr lang="en-US" altLang="ko-KR" dirty="0">
                <a:solidFill>
                  <a:srgbClr val="FF0000"/>
                </a:solidFill>
              </a:rPr>
              <a:t>=@[</a:t>
            </a:r>
            <a:r>
              <a:rPr lang="en-US" altLang="ko-KR">
                <a:solidFill>
                  <a:srgbClr val="FF0000"/>
                </a:solidFill>
              </a:rPr>
              <a:t>Your Channel Name here]</a:t>
            </a:r>
            <a:r>
              <a:rPr lang="en-US" altLang="ko-KR">
                <a:solidFill>
                  <a:schemeClr val="tx1"/>
                </a:solidFill>
              </a:rPr>
              <a:t>&amp;</a:t>
            </a:r>
            <a:r>
              <a:rPr lang="en-US" altLang="ko-KR" dirty="0">
                <a:solidFill>
                  <a:schemeClr val="tx1"/>
                </a:solidFill>
              </a:rPr>
              <a:t>text=Hello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64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Bot</a:t>
            </a:r>
            <a:r>
              <a:rPr lang="ko-KR" altLang="en-US" dirty="0"/>
              <a:t>으로 메시지 보내기</a:t>
            </a:r>
          </a:p>
        </p:txBody>
      </p:sp>
      <p:pic>
        <p:nvPicPr>
          <p:cNvPr id="52226" name="Picture 2" descr="https://t1.daumcdn.net/cfile/tistory/997FC73A5B28A0970C">
            <a:extLst>
              <a:ext uri="{FF2B5EF4-FFF2-40B4-BE49-F238E27FC236}">
                <a16:creationId xmlns:a16="http://schemas.microsoft.com/office/drawing/2014/main" id="{FEF71DBA-CF50-412B-899A-9653B89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40439"/>
            <a:ext cx="3151188" cy="559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21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Python</a:t>
            </a:r>
            <a:r>
              <a:rPr lang="ko-KR" altLang="en-US" dirty="0"/>
              <a:t>과 연동하기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BE4C2E7-4D25-4C8F-998C-3E9E7FB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8444346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Telegram bot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bash</a:t>
            </a:r>
            <a:r>
              <a:rPr lang="ko-KR" altLang="en-US" dirty="0"/>
              <a:t> 열기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* pip </a:t>
            </a:r>
            <a:r>
              <a:rPr lang="ko-KR" altLang="en-US" dirty="0"/>
              <a:t>설치가 안되어 있는 경우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https://bootstrap.pypa.io/get-pip.py</a:t>
            </a:r>
            <a:r>
              <a:rPr lang="en-US" altLang="ko-KR" dirty="0"/>
              <a:t> </a:t>
            </a:r>
            <a:r>
              <a:rPr lang="ko-KR" altLang="en-US" dirty="0"/>
              <a:t>를 다운로드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$python get-pip.py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E9B2FA-2B8E-482C-9BCB-D56D1EDBA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72" y="3299477"/>
            <a:ext cx="7897091" cy="527037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$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pip install python-telegram-bot --upgrade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4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2136E8-133B-43D6-B59C-F5AC3731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72" y="2073238"/>
            <a:ext cx="4066055" cy="4126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C710EF-4428-4608-A2CB-F46CDEB91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04" y="4691004"/>
            <a:ext cx="6323086" cy="132556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74B43E-3E2F-4427-8D12-B9306F48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3281705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Python</a:t>
            </a:r>
            <a:r>
              <a:rPr lang="ko-KR" altLang="en-US" dirty="0"/>
              <a:t>과 연동하기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BE4C2E7-4D25-4C8F-998C-3E9E7FB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84443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파이썬에서</a:t>
            </a:r>
            <a:r>
              <a:rPr lang="ko-KR" altLang="en-US" dirty="0"/>
              <a:t> 메시지 불러오기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FC31AC-1930-451D-9532-6A0A3F0BB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00" y="2578808"/>
            <a:ext cx="8618000" cy="3481692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import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telegram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  #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텔레그램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모듈을 가져옵니다.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my_token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= '여기에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API ID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를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입력해 주세요'   #</a:t>
            </a: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API 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을 변수에 저장합니다.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bot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telegram.Bot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token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my_token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)   #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bot을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선언합니다.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updates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bot.getUpdates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()  #업데이트 내역을 받아옵니다.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u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updates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:   #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내역중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메세지를 출력합니다.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	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u.message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90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Python</a:t>
            </a:r>
            <a:r>
              <a:rPr lang="ko-KR" altLang="en-US" dirty="0"/>
              <a:t>과 연동하기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BE4C2E7-4D25-4C8F-998C-3E9E7FB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84443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파이썬에서</a:t>
            </a:r>
            <a:r>
              <a:rPr lang="ko-KR" altLang="en-US" dirty="0"/>
              <a:t> 메시지 불러오기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737403-C69A-4FA7-8A2A-AA155DDFD486}"/>
              </a:ext>
            </a:extLst>
          </p:cNvPr>
          <p:cNvSpPr/>
          <p:nvPr/>
        </p:nvSpPr>
        <p:spPr>
          <a:xfrm>
            <a:off x="1052945" y="2870675"/>
            <a:ext cx="7301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Menlo"/>
              </a:rPr>
              <a:t>{'</a:t>
            </a:r>
            <a:r>
              <a:rPr lang="en-US" altLang="ko-KR" dirty="0" err="1">
                <a:latin typeface="Menlo"/>
              </a:rPr>
              <a:t>message_id</a:t>
            </a:r>
            <a:r>
              <a:rPr lang="en-US" altLang="ko-KR" dirty="0">
                <a:latin typeface="Menlo"/>
              </a:rPr>
              <a:t>': 5, 'text': </a:t>
            </a:r>
            <a:r>
              <a:rPr lang="ko-KR" altLang="en-US" dirty="0">
                <a:latin typeface="Menlo"/>
              </a:rPr>
              <a:t>＇안녕</a:t>
            </a:r>
            <a:r>
              <a:rPr lang="en-US" altLang="ko-KR" dirty="0">
                <a:latin typeface="Menlo"/>
              </a:rPr>
              <a:t>', '</a:t>
            </a:r>
            <a:r>
              <a:rPr lang="en-US" altLang="ko-KR" dirty="0" err="1">
                <a:latin typeface="Menlo"/>
              </a:rPr>
              <a:t>delete_chat_photo</a:t>
            </a:r>
            <a:r>
              <a:rPr lang="en-US" altLang="ko-KR" dirty="0">
                <a:latin typeface="Menlo"/>
              </a:rPr>
              <a:t>': False, 'date': 1503732264, 'from': {'</a:t>
            </a:r>
            <a:r>
              <a:rPr lang="en-US" altLang="ko-KR" dirty="0" err="1">
                <a:latin typeface="Menlo"/>
              </a:rPr>
              <a:t>last_name</a:t>
            </a:r>
            <a:r>
              <a:rPr lang="en-US" altLang="ko-KR" dirty="0">
                <a:latin typeface="Menlo"/>
              </a:rPr>
              <a:t>': '-', 'id': -, '</a:t>
            </a:r>
            <a:r>
              <a:rPr lang="en-US" altLang="ko-KR" dirty="0" err="1">
                <a:latin typeface="Menlo"/>
              </a:rPr>
              <a:t>language_code</a:t>
            </a:r>
            <a:r>
              <a:rPr lang="en-US" altLang="ko-KR" dirty="0">
                <a:latin typeface="Menlo"/>
              </a:rPr>
              <a:t>': '</a:t>
            </a:r>
            <a:r>
              <a:rPr lang="en-US" altLang="ko-KR" dirty="0" err="1">
                <a:latin typeface="Menlo"/>
              </a:rPr>
              <a:t>ko</a:t>
            </a:r>
            <a:r>
              <a:rPr lang="en-US" altLang="ko-KR" dirty="0">
                <a:latin typeface="Menlo"/>
              </a:rPr>
              <a:t>-KR', '</a:t>
            </a:r>
            <a:r>
              <a:rPr lang="en-US" altLang="ko-KR" dirty="0" err="1">
                <a:latin typeface="Menlo"/>
              </a:rPr>
              <a:t>first_name</a:t>
            </a:r>
            <a:r>
              <a:rPr lang="en-US" altLang="ko-KR" dirty="0">
                <a:latin typeface="Menlo"/>
              </a:rPr>
              <a:t>': '-'}, '</a:t>
            </a:r>
            <a:r>
              <a:rPr lang="en-US" altLang="ko-KR" dirty="0" err="1">
                <a:latin typeface="Menlo"/>
              </a:rPr>
              <a:t>group_chat_created</a:t>
            </a:r>
            <a:r>
              <a:rPr lang="en-US" altLang="ko-KR" dirty="0">
                <a:latin typeface="Menlo"/>
              </a:rPr>
              <a:t>': False, '</a:t>
            </a:r>
            <a:r>
              <a:rPr lang="en-US" altLang="ko-KR" dirty="0" err="1">
                <a:latin typeface="Menlo"/>
              </a:rPr>
              <a:t>new_chat_member</a:t>
            </a:r>
            <a:r>
              <a:rPr lang="en-US" altLang="ko-KR" dirty="0">
                <a:latin typeface="Menlo"/>
              </a:rPr>
              <a:t>': None, '</a:t>
            </a:r>
            <a:r>
              <a:rPr lang="en-US" altLang="ko-KR" dirty="0" err="1">
                <a:latin typeface="Menlo"/>
              </a:rPr>
              <a:t>new_chat_photo</a:t>
            </a:r>
            <a:r>
              <a:rPr lang="en-US" altLang="ko-KR" dirty="0">
                <a:latin typeface="Menlo"/>
              </a:rPr>
              <a:t>': [], 'photo': [], '</a:t>
            </a:r>
            <a:r>
              <a:rPr lang="en-US" altLang="ko-KR" dirty="0" err="1">
                <a:latin typeface="Menlo"/>
              </a:rPr>
              <a:t>supergroup_chat_created</a:t>
            </a:r>
            <a:r>
              <a:rPr lang="en-US" altLang="ko-KR" dirty="0">
                <a:latin typeface="Menlo"/>
              </a:rPr>
              <a:t>': False, 'chat': {'id': -, '</a:t>
            </a:r>
            <a:r>
              <a:rPr lang="en-US" altLang="ko-KR" dirty="0" err="1">
                <a:latin typeface="Menlo"/>
              </a:rPr>
              <a:t>last_name</a:t>
            </a:r>
            <a:r>
              <a:rPr lang="en-US" altLang="ko-KR" dirty="0">
                <a:latin typeface="Menlo"/>
              </a:rPr>
              <a:t>': '-', 'type': 'private', '</a:t>
            </a:r>
            <a:r>
              <a:rPr lang="en-US" altLang="ko-KR" dirty="0" err="1">
                <a:latin typeface="Menlo"/>
              </a:rPr>
              <a:t>first_name</a:t>
            </a:r>
            <a:r>
              <a:rPr lang="en-US" altLang="ko-KR" dirty="0">
                <a:latin typeface="Menlo"/>
              </a:rPr>
              <a:t>': '-'}, '</a:t>
            </a:r>
            <a:r>
              <a:rPr lang="en-US" altLang="ko-KR" dirty="0" err="1">
                <a:latin typeface="Menlo"/>
              </a:rPr>
              <a:t>channel_chat_created</a:t>
            </a:r>
            <a:r>
              <a:rPr lang="en-US" altLang="ko-KR" dirty="0">
                <a:latin typeface="Menlo"/>
              </a:rPr>
              <a:t>': False, 'entities': [], '</a:t>
            </a:r>
            <a:r>
              <a:rPr lang="en-US" altLang="ko-KR" dirty="0" err="1">
                <a:latin typeface="Menlo"/>
              </a:rPr>
              <a:t>new_chat_members</a:t>
            </a:r>
            <a:r>
              <a:rPr lang="en-US" altLang="ko-KR" dirty="0">
                <a:latin typeface="Menlo"/>
              </a:rPr>
              <a:t>': []}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465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4655"/>
            <a:ext cx="8908473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Python</a:t>
            </a:r>
            <a:r>
              <a:rPr lang="ko-KR" altLang="en-US" dirty="0"/>
              <a:t>과 연동하기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BE4C2E7-4D25-4C8F-998C-3E9E7FB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867189"/>
            <a:ext cx="84443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파이썬에서</a:t>
            </a:r>
            <a:r>
              <a:rPr lang="ko-KR" altLang="en-US" dirty="0"/>
              <a:t> 메시지 보내기 </a:t>
            </a:r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FC31AC-1930-451D-9532-6A0A3F0BB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63" y="2919260"/>
            <a:ext cx="6945812" cy="1019480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solidFill>
                  <a:srgbClr val="111111"/>
                </a:solidFill>
                <a:latin typeface="Arial Unicode MS"/>
              </a:rPr>
              <a:t>c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hat_id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 = ‘[Your chat </a:t>
            </a: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ID here]’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# </a:t>
            </a:r>
            <a:r>
              <a:rPr lang="en-US" altLang="ko-KR" sz="2000" dirty="0" err="1">
                <a:solidFill>
                  <a:srgbClr val="111111"/>
                </a:solidFill>
                <a:latin typeface="Arial Unicode MS"/>
              </a:rPr>
              <a:t>bot.getUpdates</a:t>
            </a: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()[-1].message.chat.id</a:t>
            </a:r>
            <a:r>
              <a:rPr lang="ko-KR" altLang="en-US" sz="2000" dirty="0">
                <a:solidFill>
                  <a:srgbClr val="111111"/>
                </a:solidFill>
                <a:latin typeface="Arial Unicode MS"/>
              </a:rPr>
              <a:t>에서 읽어올 수도 있음</a:t>
            </a:r>
            <a:endParaRPr lang="en-US" altLang="ko-KR" sz="2000" dirty="0">
              <a:solidFill>
                <a:srgbClr val="11111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solidFill>
                  <a:srgbClr val="111111"/>
                </a:solidFill>
                <a:latin typeface="Arial Unicode MS"/>
              </a:rPr>
              <a:t>bot.sendMessage</a:t>
            </a: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(</a:t>
            </a:r>
            <a:r>
              <a:rPr lang="en-US" altLang="ko-KR" sz="2000" dirty="0" err="1">
                <a:solidFill>
                  <a:srgbClr val="111111"/>
                </a:solidFill>
                <a:latin typeface="Arial Unicode MS"/>
              </a:rPr>
              <a:t>chat_id</a:t>
            </a:r>
            <a:r>
              <a:rPr lang="en-US" altLang="ko-KR" sz="2000" dirty="0">
                <a:solidFill>
                  <a:srgbClr val="111111"/>
                </a:solidFill>
                <a:latin typeface="Arial Unicode MS"/>
              </a:rPr>
              <a:t>, text=“[Your message here]”)</a:t>
            </a:r>
          </a:p>
        </p:txBody>
      </p:sp>
    </p:spTree>
    <p:extLst>
      <p:ext uri="{BB962C8B-B14F-4D97-AF65-F5344CB8AC3E}">
        <p14:creationId xmlns:p14="http://schemas.microsoft.com/office/powerpoint/2010/main" val="1730836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D73-3CE4-4EBF-85FC-518C0C01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655"/>
            <a:ext cx="9144000" cy="1325563"/>
          </a:xfrm>
        </p:spPr>
        <p:txBody>
          <a:bodyPr/>
          <a:lstStyle/>
          <a:p>
            <a:r>
              <a:rPr lang="ko-KR" altLang="en-US" dirty="0"/>
              <a:t>학습활동 </a:t>
            </a:r>
            <a:r>
              <a:rPr lang="en-US" altLang="ko-KR" dirty="0"/>
              <a:t>– Python</a:t>
            </a:r>
            <a:r>
              <a:rPr lang="ko-KR" altLang="en-US" dirty="0"/>
              <a:t>으로 </a:t>
            </a:r>
            <a:r>
              <a:rPr lang="ko-KR" altLang="en-US" dirty="0" err="1"/>
              <a:t>챗봇만들기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BE4C2E7-4D25-4C8F-998C-3E9E7FB9E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27" y="1253331"/>
            <a:ext cx="84443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메시지 응답하기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E00801-89B2-426E-8A39-11245F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39" y="1938443"/>
            <a:ext cx="6947050" cy="455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F5471-D635-440B-93BC-FA1EAE953E60}"/>
              </a:ext>
            </a:extLst>
          </p:cNvPr>
          <p:cNvSpPr txBox="1"/>
          <p:nvPr/>
        </p:nvSpPr>
        <p:spPr>
          <a:xfrm>
            <a:off x="2091369" y="2352663"/>
            <a:ext cx="2439066" cy="369332"/>
          </a:xfrm>
          <a:prstGeom prst="rect">
            <a:avLst/>
          </a:prstGeom>
          <a:solidFill>
            <a:srgbClr val="EEEEFF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[Your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API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ID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goes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here]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5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0FD651-A0A4-4014-AE9D-8032C942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2" y="2068039"/>
            <a:ext cx="3900636" cy="3764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0F0AF-40E7-4F53-AF2D-E2855D84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81" y="4410434"/>
            <a:ext cx="5676500" cy="1422329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4FD13A4-C991-40D8-84FB-3E5D2C68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365328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51028F-A02A-4755-B0D3-769BAEB9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29" y="1900915"/>
            <a:ext cx="3761341" cy="4125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8D17A8-6999-462D-943A-224DB1053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7" y="4701165"/>
            <a:ext cx="7340303" cy="13255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6F08360-8F08-4B05-90EF-A974150C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37240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20A3DC-A450-4936-A3CC-DC3172AC8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82" y="2068475"/>
            <a:ext cx="4201235" cy="38889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684924-C224-4883-BAF1-80F9AE9D7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28" y="4587810"/>
            <a:ext cx="6032662" cy="13255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1EF22AF-07A3-4BE0-92CE-FFEFE474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41306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4FDAFD-9E01-4AAF-8D05-014B3C3B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96" y="1977560"/>
            <a:ext cx="3954207" cy="3924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A4ED70-A511-4EC9-9EAA-ABE72193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42" y="4677584"/>
            <a:ext cx="6533124" cy="13255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BB888E3-A6CA-4A1B-9256-2C24DAB0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25064" cy="1325563"/>
          </a:xfrm>
        </p:spPr>
        <p:txBody>
          <a:bodyPr/>
          <a:lstStyle/>
          <a:p>
            <a:r>
              <a:rPr lang="ko-KR" altLang="en-US" dirty="0" err="1"/>
              <a:t>텔레그램을</a:t>
            </a:r>
            <a:r>
              <a:rPr lang="ko-KR" altLang="en-US" dirty="0"/>
              <a:t> 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39910299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11531</TotalTime>
  <Words>1070</Words>
  <Application>Microsoft Office PowerPoint</Application>
  <PresentationFormat>화면 슬라이드 쇼(4:3)</PresentationFormat>
  <Paragraphs>190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Arial Unicode MS</vt:lpstr>
      <vt:lpstr>Lucida Grande</vt:lpstr>
      <vt:lpstr>Menlo</vt:lpstr>
      <vt:lpstr>맑은 고딕</vt:lpstr>
      <vt:lpstr>이화체</vt:lpstr>
      <vt:lpstr>Arial</vt:lpstr>
      <vt:lpstr>Calibri</vt:lpstr>
      <vt:lpstr>Office 테마</vt:lpstr>
      <vt:lpstr>2018-2학기 오픈SW플랫폼 </vt:lpstr>
      <vt:lpstr>Telegram (텔레그램)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텔레그램을 사용해야 하는 이유</vt:lpstr>
      <vt:lpstr>PowerPoint 프레젠테이션</vt:lpstr>
      <vt:lpstr>텔레그램으로 가능한 것</vt:lpstr>
      <vt:lpstr>텔레그램으로 가능한 것</vt:lpstr>
      <vt:lpstr>텔레그램으로 가능한 것</vt:lpstr>
      <vt:lpstr>텔레그램으로 가능한 것</vt:lpstr>
      <vt:lpstr>왜 텔레그램으로 가능한 것</vt:lpstr>
      <vt:lpstr>텔레그램으로 가능한 것</vt:lpstr>
      <vt:lpstr>왜 텔레그램으로 가능한 것</vt:lpstr>
      <vt:lpstr>텔레그램으로 가능한 것</vt:lpstr>
      <vt:lpstr>텔레그램으로 가능한 것</vt:lpstr>
      <vt:lpstr>PowerPoint 프레젠테이션</vt:lpstr>
      <vt:lpstr>나만의 메신저 만들기</vt:lpstr>
      <vt:lpstr>나만의 메신저 만들기</vt:lpstr>
      <vt:lpstr>텔레그램 API 소개 </vt:lpstr>
      <vt:lpstr>텔레그램 API 소개 </vt:lpstr>
      <vt:lpstr>텔레그램 API 소개 </vt:lpstr>
      <vt:lpstr>텔레그램 API 소개 </vt:lpstr>
      <vt:lpstr>학습활동 – 텔레그램 Bot만들기</vt:lpstr>
      <vt:lpstr>학습활동 – 텔레그램 Bot만들기</vt:lpstr>
      <vt:lpstr>학습활동 – 텔레그램 Bot만들기</vt:lpstr>
      <vt:lpstr>학습활동 – 텔레그램 Bot만들기</vt:lpstr>
      <vt:lpstr>학습활동 – 텔레그램 Bot만들기</vt:lpstr>
      <vt:lpstr>학습활동 – 텔레그램 Bot만들기</vt:lpstr>
      <vt:lpstr>학습활동 – 텔레그램 Bot만들기</vt:lpstr>
      <vt:lpstr>학습활동 – Bot 관리자로 만들기</vt:lpstr>
      <vt:lpstr>학습활동 – Bot 관리자로 만들기</vt:lpstr>
      <vt:lpstr>학습활동 – Bot 관리자로 만들기</vt:lpstr>
      <vt:lpstr>학습활동 – Bot 관리자로 만들기</vt:lpstr>
      <vt:lpstr>학습활동 – Bot 관리자로 만들기</vt:lpstr>
      <vt:lpstr>학습활동 – Bot 관리자로 만들기</vt:lpstr>
      <vt:lpstr>학습활동 – Bot 관리자로 만들기</vt:lpstr>
      <vt:lpstr>학습활동 – Bot 관리자로 만들기</vt:lpstr>
      <vt:lpstr>학습활동 – Bot으로 메시지 보내기</vt:lpstr>
      <vt:lpstr>학습활동 – Bot으로 메시지 보내기</vt:lpstr>
      <vt:lpstr>학습활동 – Bot으로 메시지 보내기</vt:lpstr>
      <vt:lpstr>학습활동 – Bot으로 메시지 보내기</vt:lpstr>
      <vt:lpstr>학습활동 – Bot으로 메시지 보내기</vt:lpstr>
      <vt:lpstr>학습활동 – Python과 연동하기</vt:lpstr>
      <vt:lpstr>학습활동 – Python과 연동하기</vt:lpstr>
      <vt:lpstr>학습활동 – Python과 연동하기</vt:lpstr>
      <vt:lpstr>학습활동 – Python과 연동하기</vt:lpstr>
      <vt:lpstr>학습활동 – Python으로 챗봇만들기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오유란 </cp:lastModifiedBy>
  <cp:revision>287</cp:revision>
  <dcterms:created xsi:type="dcterms:W3CDTF">2018-01-12T04:32:51Z</dcterms:created>
  <dcterms:modified xsi:type="dcterms:W3CDTF">2018-11-28T05:42:32Z</dcterms:modified>
</cp:coreProperties>
</file>